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8" r:id="rId4"/>
    <p:sldId id="264" r:id="rId5"/>
    <p:sldId id="257" r:id="rId6"/>
    <p:sldId id="261" r:id="rId7"/>
    <p:sldId id="260"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01F84-0D74-4A0E-9CCB-C1F7280A867E}" v="34" dt="2024-02-22T04:31:35.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59" d="100"/>
          <a:sy n="159" d="100"/>
        </p:scale>
        <p:origin x="22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Mostowski" userId="bc14546bd2709842" providerId="LiveId" clId="{3EA01F84-0D74-4A0E-9CCB-C1F7280A867E}"/>
    <pc:docChg chg="undo redo custSel addSld modSld sldOrd">
      <pc:chgData name="Brad Mostowski" userId="bc14546bd2709842" providerId="LiveId" clId="{3EA01F84-0D74-4A0E-9CCB-C1F7280A867E}" dt="2024-02-26T21:38:22.379" v="7834" actId="20577"/>
      <pc:docMkLst>
        <pc:docMk/>
      </pc:docMkLst>
      <pc:sldChg chg="addSp modSp mod setBg">
        <pc:chgData name="Brad Mostowski" userId="bc14546bd2709842" providerId="LiveId" clId="{3EA01F84-0D74-4A0E-9CCB-C1F7280A867E}" dt="2024-02-26T21:32:38.149" v="7822" actId="20577"/>
        <pc:sldMkLst>
          <pc:docMk/>
          <pc:sldMk cId="1931631155" sldId="256"/>
        </pc:sldMkLst>
        <pc:spChg chg="mod">
          <ac:chgData name="Brad Mostowski" userId="bc14546bd2709842" providerId="LiveId" clId="{3EA01F84-0D74-4A0E-9CCB-C1F7280A867E}" dt="2024-02-21T20:39:50.943" v="4040" actId="26606"/>
          <ac:spMkLst>
            <pc:docMk/>
            <pc:sldMk cId="1931631155" sldId="256"/>
            <ac:spMk id="2" creationId="{8E6F6C6D-3592-93D5-807C-3A6FCB49F4E1}"/>
          </ac:spMkLst>
        </pc:spChg>
        <pc:spChg chg="mod">
          <ac:chgData name="Brad Mostowski" userId="bc14546bd2709842" providerId="LiveId" clId="{3EA01F84-0D74-4A0E-9CCB-C1F7280A867E}" dt="2024-02-26T21:32:38.149" v="7822" actId="20577"/>
          <ac:spMkLst>
            <pc:docMk/>
            <pc:sldMk cId="1931631155" sldId="256"/>
            <ac:spMk id="3" creationId="{1176624B-FB16-7072-B9F0-B5341301EDB2}"/>
          </ac:spMkLst>
        </pc:spChg>
        <pc:spChg chg="add">
          <ac:chgData name="Brad Mostowski" userId="bc14546bd2709842" providerId="LiveId" clId="{3EA01F84-0D74-4A0E-9CCB-C1F7280A867E}" dt="2024-02-21T20:39:50.943" v="4040" actId="26606"/>
          <ac:spMkLst>
            <pc:docMk/>
            <pc:sldMk cId="1931631155" sldId="256"/>
            <ac:spMk id="10" creationId="{2FDF0794-1B86-42B2-B8C7-F60123E638ED}"/>
          </ac:spMkLst>
        </pc:spChg>
        <pc:spChg chg="add">
          <ac:chgData name="Brad Mostowski" userId="bc14546bd2709842" providerId="LiveId" clId="{3EA01F84-0D74-4A0E-9CCB-C1F7280A867E}" dt="2024-02-21T20:39:50.943" v="4040" actId="26606"/>
          <ac:spMkLst>
            <pc:docMk/>
            <pc:sldMk cId="1931631155" sldId="256"/>
            <ac:spMk id="12" creationId="{EAA48FC5-3C83-4F1B-BC33-DF0B588F8317}"/>
          </ac:spMkLst>
        </pc:spChg>
        <pc:picChg chg="add mod ord">
          <ac:chgData name="Brad Mostowski" userId="bc14546bd2709842" providerId="LiveId" clId="{3EA01F84-0D74-4A0E-9CCB-C1F7280A867E}" dt="2024-02-21T20:39:50.943" v="4040" actId="26606"/>
          <ac:picMkLst>
            <pc:docMk/>
            <pc:sldMk cId="1931631155" sldId="256"/>
            <ac:picMk id="5" creationId="{61AD0922-C9A3-2188-920D-02535FF3DA1D}"/>
          </ac:picMkLst>
        </pc:picChg>
        <pc:cxnChg chg="add">
          <ac:chgData name="Brad Mostowski" userId="bc14546bd2709842" providerId="LiveId" clId="{3EA01F84-0D74-4A0E-9CCB-C1F7280A867E}" dt="2024-02-21T20:39:50.943" v="4040" actId="26606"/>
          <ac:cxnSpMkLst>
            <pc:docMk/>
            <pc:sldMk cId="1931631155" sldId="256"/>
            <ac:cxnSpMk id="14" creationId="{62F01714-1A39-4194-BD47-8A9960C59985}"/>
          </ac:cxnSpMkLst>
        </pc:cxnChg>
      </pc:sldChg>
      <pc:sldChg chg="modSp mod">
        <pc:chgData name="Brad Mostowski" userId="bc14546bd2709842" providerId="LiveId" clId="{3EA01F84-0D74-4A0E-9CCB-C1F7280A867E}" dt="2024-02-21T20:56:09.490" v="5158" actId="20577"/>
        <pc:sldMkLst>
          <pc:docMk/>
          <pc:sldMk cId="2631455392" sldId="257"/>
        </pc:sldMkLst>
        <pc:spChg chg="mod">
          <ac:chgData name="Brad Mostowski" userId="bc14546bd2709842" providerId="LiveId" clId="{3EA01F84-0D74-4A0E-9CCB-C1F7280A867E}" dt="2024-02-21T20:21:23.498" v="2114"/>
          <ac:spMkLst>
            <pc:docMk/>
            <pc:sldMk cId="2631455392" sldId="257"/>
            <ac:spMk id="2" creationId="{7B647190-E1EA-B7F3-3C96-912F0760CA83}"/>
          </ac:spMkLst>
        </pc:spChg>
        <pc:spChg chg="mod">
          <ac:chgData name="Brad Mostowski" userId="bc14546bd2709842" providerId="LiveId" clId="{3EA01F84-0D74-4A0E-9CCB-C1F7280A867E}" dt="2024-02-21T20:56:09.490" v="5158" actId="20577"/>
          <ac:spMkLst>
            <pc:docMk/>
            <pc:sldMk cId="2631455392" sldId="257"/>
            <ac:spMk id="3" creationId="{4CC26FAD-B839-057D-0115-54D0A24846AB}"/>
          </ac:spMkLst>
        </pc:spChg>
      </pc:sldChg>
      <pc:sldChg chg="modSp mod">
        <pc:chgData name="Brad Mostowski" userId="bc14546bd2709842" providerId="LiveId" clId="{3EA01F84-0D74-4A0E-9CCB-C1F7280A867E}" dt="2024-02-21T21:03:16.190" v="5231" actId="20577"/>
        <pc:sldMkLst>
          <pc:docMk/>
          <pc:sldMk cId="3383956922" sldId="258"/>
        </pc:sldMkLst>
        <pc:spChg chg="mod">
          <ac:chgData name="Brad Mostowski" userId="bc14546bd2709842" providerId="LiveId" clId="{3EA01F84-0D74-4A0E-9CCB-C1F7280A867E}" dt="2024-02-21T20:21:23.498" v="2114"/>
          <ac:spMkLst>
            <pc:docMk/>
            <pc:sldMk cId="3383956922" sldId="258"/>
            <ac:spMk id="4" creationId="{0F333AA7-5883-C333-E241-5EB9DC53EC97}"/>
          </ac:spMkLst>
        </pc:spChg>
        <pc:spChg chg="mod">
          <ac:chgData name="Brad Mostowski" userId="bc14546bd2709842" providerId="LiveId" clId="{3EA01F84-0D74-4A0E-9CCB-C1F7280A867E}" dt="2024-02-21T21:03:16.190" v="5231" actId="20577"/>
          <ac:spMkLst>
            <pc:docMk/>
            <pc:sldMk cId="3383956922" sldId="258"/>
            <ac:spMk id="5" creationId="{106BFDD0-B58E-E0FA-6A21-628D8EABC183}"/>
          </ac:spMkLst>
        </pc:spChg>
      </pc:sldChg>
      <pc:sldChg chg="modSp mod">
        <pc:chgData name="Brad Mostowski" userId="bc14546bd2709842" providerId="LiveId" clId="{3EA01F84-0D74-4A0E-9CCB-C1F7280A867E}" dt="2024-02-21T20:51:11.339" v="4396" actId="20577"/>
        <pc:sldMkLst>
          <pc:docMk/>
          <pc:sldMk cId="384928593" sldId="259"/>
        </pc:sldMkLst>
        <pc:spChg chg="mod">
          <ac:chgData name="Brad Mostowski" userId="bc14546bd2709842" providerId="LiveId" clId="{3EA01F84-0D74-4A0E-9CCB-C1F7280A867E}" dt="2024-02-21T20:21:23.498" v="2114"/>
          <ac:spMkLst>
            <pc:docMk/>
            <pc:sldMk cId="384928593" sldId="259"/>
            <ac:spMk id="2" creationId="{D7DB1100-092A-1B70-B9D5-35A4D091A56F}"/>
          </ac:spMkLst>
        </pc:spChg>
        <pc:spChg chg="mod">
          <ac:chgData name="Brad Mostowski" userId="bc14546bd2709842" providerId="LiveId" clId="{3EA01F84-0D74-4A0E-9CCB-C1F7280A867E}" dt="2024-02-21T20:51:11.339" v="4396" actId="20577"/>
          <ac:spMkLst>
            <pc:docMk/>
            <pc:sldMk cId="384928593" sldId="259"/>
            <ac:spMk id="7" creationId="{7DE8024F-8AD9-CEDD-00B5-4238736ECAAE}"/>
          </ac:spMkLst>
        </pc:spChg>
      </pc:sldChg>
      <pc:sldChg chg="addSp delSp modSp new mod ord">
        <pc:chgData name="Brad Mostowski" userId="bc14546bd2709842" providerId="LiveId" clId="{3EA01F84-0D74-4A0E-9CCB-C1F7280A867E}" dt="2024-02-21T20:59:23.289" v="5207" actId="20577"/>
        <pc:sldMkLst>
          <pc:docMk/>
          <pc:sldMk cId="2979488426" sldId="260"/>
        </pc:sldMkLst>
        <pc:spChg chg="mod">
          <ac:chgData name="Brad Mostowski" userId="bc14546bd2709842" providerId="LiveId" clId="{3EA01F84-0D74-4A0E-9CCB-C1F7280A867E}" dt="2024-02-21T20:21:23.498" v="2114"/>
          <ac:spMkLst>
            <pc:docMk/>
            <pc:sldMk cId="2979488426" sldId="260"/>
            <ac:spMk id="2" creationId="{315B52F4-F11D-C8D4-367A-5D7E8EC77626}"/>
          </ac:spMkLst>
        </pc:spChg>
        <pc:spChg chg="mod">
          <ac:chgData name="Brad Mostowski" userId="bc14546bd2709842" providerId="LiveId" clId="{3EA01F84-0D74-4A0E-9CCB-C1F7280A867E}" dt="2024-02-21T20:59:23.289" v="5207" actId="20577"/>
          <ac:spMkLst>
            <pc:docMk/>
            <pc:sldMk cId="2979488426" sldId="260"/>
            <ac:spMk id="3" creationId="{3B68E320-B216-21CF-241A-4D82B3E818D1}"/>
          </ac:spMkLst>
        </pc:spChg>
        <pc:spChg chg="add mod">
          <ac:chgData name="Brad Mostowski" userId="bc14546bd2709842" providerId="LiveId" clId="{3EA01F84-0D74-4A0E-9CCB-C1F7280A867E}" dt="2024-02-21T20:26:33.172" v="2648" actId="1076"/>
          <ac:spMkLst>
            <pc:docMk/>
            <pc:sldMk cId="2979488426" sldId="260"/>
            <ac:spMk id="108" creationId="{886DD502-62D2-05DB-B17B-D75F36EDD59B}"/>
          </ac:spMkLst>
        </pc:spChg>
        <pc:grpChg chg="add del mod">
          <ac:chgData name="Brad Mostowski" userId="bc14546bd2709842" providerId="LiveId" clId="{3EA01F84-0D74-4A0E-9CCB-C1F7280A867E}" dt="2024-02-21T20:21:20.780" v="2109"/>
          <ac:grpSpMkLst>
            <pc:docMk/>
            <pc:sldMk cId="2979488426" sldId="260"/>
            <ac:grpSpMk id="7" creationId="{E809AC51-BC53-96B4-A5E7-9F1EE16471FB}"/>
          </ac:grpSpMkLst>
        </pc:grpChg>
        <pc:grpChg chg="mod">
          <ac:chgData name="Brad Mostowski" userId="bc14546bd2709842" providerId="LiveId" clId="{3EA01F84-0D74-4A0E-9CCB-C1F7280A867E}" dt="2024-02-21T20:21:20.493" v="2107"/>
          <ac:grpSpMkLst>
            <pc:docMk/>
            <pc:sldMk cId="2979488426" sldId="260"/>
            <ac:grpSpMk id="9" creationId="{21D39F93-5A35-F518-1B09-53817095F529}"/>
          </ac:grpSpMkLst>
        </pc:grpChg>
        <pc:grpChg chg="add del mod">
          <ac:chgData name="Brad Mostowski" userId="bc14546bd2709842" providerId="LiveId" clId="{3EA01F84-0D74-4A0E-9CCB-C1F7280A867E}" dt="2024-02-21T20:22:32.715" v="2127"/>
          <ac:grpSpMkLst>
            <pc:docMk/>
            <pc:sldMk cId="2979488426" sldId="260"/>
            <ac:grpSpMk id="13" creationId="{C35B85C0-DE8B-0F9E-FD5B-14A81A8E8CF7}"/>
          </ac:grpSpMkLst>
        </pc:grpChg>
        <pc:grpChg chg="mod">
          <ac:chgData name="Brad Mostowski" userId="bc14546bd2709842" providerId="LiveId" clId="{3EA01F84-0D74-4A0E-9CCB-C1F7280A867E}" dt="2024-02-21T20:22:32.515" v="2125"/>
          <ac:grpSpMkLst>
            <pc:docMk/>
            <pc:sldMk cId="2979488426" sldId="260"/>
            <ac:grpSpMk id="16" creationId="{8FC25D5D-2EF5-D7A9-B237-3B5A306AE55D}"/>
          </ac:grpSpMkLst>
        </pc:grpChg>
        <pc:grpChg chg="del mod">
          <ac:chgData name="Brad Mostowski" userId="bc14546bd2709842" providerId="LiveId" clId="{3EA01F84-0D74-4A0E-9CCB-C1F7280A867E}" dt="2024-02-21T20:22:39.193" v="2134"/>
          <ac:grpSpMkLst>
            <pc:docMk/>
            <pc:sldMk cId="2979488426" sldId="260"/>
            <ac:grpSpMk id="19" creationId="{DB7D2E18-36C4-353A-D5CE-15E4A4B004BE}"/>
          </ac:grpSpMkLst>
        </pc:grpChg>
        <pc:grpChg chg="del mod">
          <ac:chgData name="Brad Mostowski" userId="bc14546bd2709842" providerId="LiveId" clId="{3EA01F84-0D74-4A0E-9CCB-C1F7280A867E}" dt="2024-02-21T20:22:48.229" v="2145"/>
          <ac:grpSpMkLst>
            <pc:docMk/>
            <pc:sldMk cId="2979488426" sldId="260"/>
            <ac:grpSpMk id="22" creationId="{F901A28E-67B9-6B28-A423-38719A7252AD}"/>
          </ac:grpSpMkLst>
        </pc:grpChg>
        <pc:grpChg chg="mod">
          <ac:chgData name="Brad Mostowski" userId="bc14546bd2709842" providerId="LiveId" clId="{3EA01F84-0D74-4A0E-9CCB-C1F7280A867E}" dt="2024-02-21T20:22:42.943" v="2139"/>
          <ac:grpSpMkLst>
            <pc:docMk/>
            <pc:sldMk cId="2979488426" sldId="260"/>
            <ac:grpSpMk id="25" creationId="{C41A61F1-F96B-F058-726E-848BEC07DA99}"/>
          </ac:grpSpMkLst>
        </pc:grpChg>
        <pc:grpChg chg="del mod">
          <ac:chgData name="Brad Mostowski" userId="bc14546bd2709842" providerId="LiveId" clId="{3EA01F84-0D74-4A0E-9CCB-C1F7280A867E}" dt="2024-02-21T20:22:48.229" v="2145"/>
          <ac:grpSpMkLst>
            <pc:docMk/>
            <pc:sldMk cId="2979488426" sldId="260"/>
            <ac:grpSpMk id="28" creationId="{B04B6C9E-EBAB-8C03-DBEC-2BB3F828F7F5}"/>
          </ac:grpSpMkLst>
        </pc:grpChg>
        <pc:grpChg chg="del mod">
          <ac:chgData name="Brad Mostowski" userId="bc14546bd2709842" providerId="LiveId" clId="{3EA01F84-0D74-4A0E-9CCB-C1F7280A867E}" dt="2024-02-21T20:22:50.628" v="2147"/>
          <ac:grpSpMkLst>
            <pc:docMk/>
            <pc:sldMk cId="2979488426" sldId="260"/>
            <ac:grpSpMk id="30" creationId="{06368731-6525-FA47-BF08-2491EF8FE5AE}"/>
          </ac:grpSpMkLst>
        </pc:grpChg>
        <pc:grpChg chg="del mod">
          <ac:chgData name="Brad Mostowski" userId="bc14546bd2709842" providerId="LiveId" clId="{3EA01F84-0D74-4A0E-9CCB-C1F7280A867E}" dt="2024-02-21T20:22:53.680" v="2150"/>
          <ac:grpSpMkLst>
            <pc:docMk/>
            <pc:sldMk cId="2979488426" sldId="260"/>
            <ac:grpSpMk id="32" creationId="{15D14836-9E54-8F66-8B51-AB589BA12C0D}"/>
          </ac:grpSpMkLst>
        </pc:grpChg>
        <pc:grpChg chg="del mod">
          <ac:chgData name="Brad Mostowski" userId="bc14546bd2709842" providerId="LiveId" clId="{3EA01F84-0D74-4A0E-9CCB-C1F7280A867E}" dt="2024-02-21T20:22:54.645" v="2152"/>
          <ac:grpSpMkLst>
            <pc:docMk/>
            <pc:sldMk cId="2979488426" sldId="260"/>
            <ac:grpSpMk id="35" creationId="{53E17BFC-46D5-2941-48D0-CB9C18DA33F1}"/>
          </ac:grpSpMkLst>
        </pc:grpChg>
        <pc:grpChg chg="del mod">
          <ac:chgData name="Brad Mostowski" userId="bc14546bd2709842" providerId="LiveId" clId="{3EA01F84-0D74-4A0E-9CCB-C1F7280A867E}" dt="2024-02-21T20:22:58.242" v="2156"/>
          <ac:grpSpMkLst>
            <pc:docMk/>
            <pc:sldMk cId="2979488426" sldId="260"/>
            <ac:grpSpMk id="37" creationId="{30CD1559-3D99-720F-757E-846A4F3B828F}"/>
          </ac:grpSpMkLst>
        </pc:grpChg>
        <pc:grpChg chg="del mod">
          <ac:chgData name="Brad Mostowski" userId="bc14546bd2709842" providerId="LiveId" clId="{3EA01F84-0D74-4A0E-9CCB-C1F7280A867E}" dt="2024-02-21T20:23:01.155" v="2162"/>
          <ac:grpSpMkLst>
            <pc:docMk/>
            <pc:sldMk cId="2979488426" sldId="260"/>
            <ac:grpSpMk id="40" creationId="{791321BB-F9B6-CED8-0231-25238E1FBD1E}"/>
          </ac:grpSpMkLst>
        </pc:grpChg>
        <pc:grpChg chg="del mod">
          <ac:chgData name="Brad Mostowski" userId="bc14546bd2709842" providerId="LiveId" clId="{3EA01F84-0D74-4A0E-9CCB-C1F7280A867E}" dt="2024-02-21T20:23:02.568" v="2164"/>
          <ac:grpSpMkLst>
            <pc:docMk/>
            <pc:sldMk cId="2979488426" sldId="260"/>
            <ac:grpSpMk id="44" creationId="{239E1F13-2FDA-4497-4B56-B3B3D9F36681}"/>
          </ac:grpSpMkLst>
        </pc:grpChg>
        <pc:grpChg chg="del mod">
          <ac:chgData name="Brad Mostowski" userId="bc14546bd2709842" providerId="LiveId" clId="{3EA01F84-0D74-4A0E-9CCB-C1F7280A867E}" dt="2024-02-21T20:23:07.593" v="2169"/>
          <ac:grpSpMkLst>
            <pc:docMk/>
            <pc:sldMk cId="2979488426" sldId="260"/>
            <ac:grpSpMk id="46" creationId="{E4B196E5-ECAC-BF19-11AF-8B3F9B30AFAF}"/>
          </ac:grpSpMkLst>
        </pc:grpChg>
        <pc:grpChg chg="del mod">
          <ac:chgData name="Brad Mostowski" userId="bc14546bd2709842" providerId="LiveId" clId="{3EA01F84-0D74-4A0E-9CCB-C1F7280A867E}" dt="2024-02-21T20:23:09.439" v="2172"/>
          <ac:grpSpMkLst>
            <pc:docMk/>
            <pc:sldMk cId="2979488426" sldId="260"/>
            <ac:grpSpMk id="51" creationId="{065945DD-E731-28DD-3981-AD23F4C70551}"/>
          </ac:grpSpMkLst>
        </pc:grpChg>
        <pc:grpChg chg="del mod">
          <ac:chgData name="Brad Mostowski" userId="bc14546bd2709842" providerId="LiveId" clId="{3EA01F84-0D74-4A0E-9CCB-C1F7280A867E}" dt="2024-02-21T20:23:16.934" v="2179"/>
          <ac:grpSpMkLst>
            <pc:docMk/>
            <pc:sldMk cId="2979488426" sldId="260"/>
            <ac:grpSpMk id="54" creationId="{E26DA6F2-B05D-DD28-E3AF-CA041381A639}"/>
          </ac:grpSpMkLst>
        </pc:grpChg>
        <pc:grpChg chg="del mod">
          <ac:chgData name="Brad Mostowski" userId="bc14546bd2709842" providerId="LiveId" clId="{3EA01F84-0D74-4A0E-9CCB-C1F7280A867E}" dt="2024-02-21T20:23:19.818" v="2183"/>
          <ac:grpSpMkLst>
            <pc:docMk/>
            <pc:sldMk cId="2979488426" sldId="260"/>
            <ac:grpSpMk id="61" creationId="{8A03061D-C2D9-01DC-5B60-1FAE42467B5A}"/>
          </ac:grpSpMkLst>
        </pc:grpChg>
        <pc:grpChg chg="del mod">
          <ac:chgData name="Brad Mostowski" userId="bc14546bd2709842" providerId="LiveId" clId="{3EA01F84-0D74-4A0E-9CCB-C1F7280A867E}" dt="2024-02-21T20:23:21.786" v="2188"/>
          <ac:grpSpMkLst>
            <pc:docMk/>
            <pc:sldMk cId="2979488426" sldId="260"/>
            <ac:grpSpMk id="65" creationId="{9BE081CE-2A3C-EE52-FE6F-F2B8080CCBAD}"/>
          </ac:grpSpMkLst>
        </pc:grpChg>
        <pc:grpChg chg="del mod">
          <ac:chgData name="Brad Mostowski" userId="bc14546bd2709842" providerId="LiveId" clId="{3EA01F84-0D74-4A0E-9CCB-C1F7280A867E}" dt="2024-02-21T20:23:23.755" v="2192"/>
          <ac:grpSpMkLst>
            <pc:docMk/>
            <pc:sldMk cId="2979488426" sldId="260"/>
            <ac:grpSpMk id="70" creationId="{323EC52F-C8C0-0A6B-F60B-00914FD57F3A}"/>
          </ac:grpSpMkLst>
        </pc:grpChg>
        <pc:grpChg chg="del mod">
          <ac:chgData name="Brad Mostowski" userId="bc14546bd2709842" providerId="LiveId" clId="{3EA01F84-0D74-4A0E-9CCB-C1F7280A867E}" dt="2024-02-21T20:23:29.190" v="2200"/>
          <ac:grpSpMkLst>
            <pc:docMk/>
            <pc:sldMk cId="2979488426" sldId="260"/>
            <ac:grpSpMk id="74" creationId="{ABF6C3C8-B8DD-90DA-771B-40EF22B9F477}"/>
          </ac:grpSpMkLst>
        </pc:grpChg>
        <pc:grpChg chg="del mod">
          <ac:chgData name="Brad Mostowski" userId="bc14546bd2709842" providerId="LiveId" clId="{3EA01F84-0D74-4A0E-9CCB-C1F7280A867E}" dt="2024-02-21T20:23:34.799" v="2211"/>
          <ac:grpSpMkLst>
            <pc:docMk/>
            <pc:sldMk cId="2979488426" sldId="260"/>
            <ac:grpSpMk id="80" creationId="{6D20F85B-9F41-D312-79F3-4991A8C7DB86}"/>
          </ac:grpSpMkLst>
        </pc:grpChg>
        <pc:grpChg chg="del mod">
          <ac:chgData name="Brad Mostowski" userId="bc14546bd2709842" providerId="LiveId" clId="{3EA01F84-0D74-4A0E-9CCB-C1F7280A867E}" dt="2024-02-21T20:23:42.419" v="2227"/>
          <ac:grpSpMkLst>
            <pc:docMk/>
            <pc:sldMk cId="2979488426" sldId="260"/>
            <ac:grpSpMk id="91" creationId="{A597E3E8-3588-B897-75F9-6954EFF22193}"/>
          </ac:grpSpMkLst>
        </pc:grpChg>
        <pc:grpChg chg="mod">
          <ac:chgData name="Brad Mostowski" userId="bc14546bd2709842" providerId="LiveId" clId="{3EA01F84-0D74-4A0E-9CCB-C1F7280A867E}" dt="2024-02-21T20:26:17.677" v="2645" actId="1076"/>
          <ac:grpSpMkLst>
            <pc:docMk/>
            <pc:sldMk cId="2979488426" sldId="260"/>
            <ac:grpSpMk id="107" creationId="{5A91B56A-3BC3-6E6B-F061-0ECA8F6B2C12}"/>
          </ac:grpSpMkLst>
        </pc:grpChg>
        <pc:inkChg chg="add del">
          <ac:chgData name="Brad Mostowski" userId="bc14546bd2709842" providerId="LiveId" clId="{3EA01F84-0D74-4A0E-9CCB-C1F7280A867E}" dt="2024-02-21T20:21:10.523" v="2100" actId="9405"/>
          <ac:inkMkLst>
            <pc:docMk/>
            <pc:sldMk cId="2979488426" sldId="260"/>
            <ac:inkMk id="4" creationId="{3796DF1E-DD56-09D7-A015-130ABFC50290}"/>
          </ac:inkMkLst>
        </pc:inkChg>
        <pc:inkChg chg="add del mod">
          <ac:chgData name="Brad Mostowski" userId="bc14546bd2709842" providerId="LiveId" clId="{3EA01F84-0D74-4A0E-9CCB-C1F7280A867E}" dt="2024-02-21T20:21:20.853" v="2110" actId="9405"/>
          <ac:inkMkLst>
            <pc:docMk/>
            <pc:sldMk cId="2979488426" sldId="260"/>
            <ac:inkMk id="5" creationId="{E4C95F58-022B-462E-90C1-1B77720775E8}"/>
          </ac:inkMkLst>
        </pc:inkChg>
        <pc:inkChg chg="add del mod">
          <ac:chgData name="Brad Mostowski" userId="bc14546bd2709842" providerId="LiveId" clId="{3EA01F84-0D74-4A0E-9CCB-C1F7280A867E}" dt="2024-02-21T20:21:20.780" v="2109"/>
          <ac:inkMkLst>
            <pc:docMk/>
            <pc:sldMk cId="2979488426" sldId="260"/>
            <ac:inkMk id="6" creationId="{FB70832D-7CA0-BAE5-AC01-6495B416B913}"/>
          </ac:inkMkLst>
        </pc:inkChg>
        <pc:inkChg chg="add del mod">
          <ac:chgData name="Brad Mostowski" userId="bc14546bd2709842" providerId="LiveId" clId="{3EA01F84-0D74-4A0E-9CCB-C1F7280A867E}" dt="2024-02-21T20:21:20.493" v="2107"/>
          <ac:inkMkLst>
            <pc:docMk/>
            <pc:sldMk cId="2979488426" sldId="260"/>
            <ac:inkMk id="8" creationId="{04340D74-08A6-E67C-A82B-6A8CEEB00229}"/>
          </ac:inkMkLst>
        </pc:inkChg>
        <pc:inkChg chg="add del">
          <ac:chgData name="Brad Mostowski" userId="bc14546bd2709842" providerId="LiveId" clId="{3EA01F84-0D74-4A0E-9CCB-C1F7280A867E}" dt="2024-02-21T20:22:19.701" v="2116" actId="9405"/>
          <ac:inkMkLst>
            <pc:docMk/>
            <pc:sldMk cId="2979488426" sldId="260"/>
            <ac:inkMk id="10" creationId="{25CCB4C8-3CFE-A020-92E8-6A04B6A52B74}"/>
          </ac:inkMkLst>
        </pc:inkChg>
        <pc:inkChg chg="add del mod">
          <ac:chgData name="Brad Mostowski" userId="bc14546bd2709842" providerId="LiveId" clId="{3EA01F84-0D74-4A0E-9CCB-C1F7280A867E}" dt="2024-02-21T20:22:33.024" v="2128" actId="9405"/>
          <ac:inkMkLst>
            <pc:docMk/>
            <pc:sldMk cId="2979488426" sldId="260"/>
            <ac:inkMk id="11" creationId="{CA59A7D6-9113-66C5-D4E0-FB518AF76DEC}"/>
          </ac:inkMkLst>
        </pc:inkChg>
        <pc:inkChg chg="add del mod">
          <ac:chgData name="Brad Mostowski" userId="bc14546bd2709842" providerId="LiveId" clId="{3EA01F84-0D74-4A0E-9CCB-C1F7280A867E}" dt="2024-02-21T20:22:32.715" v="2127"/>
          <ac:inkMkLst>
            <pc:docMk/>
            <pc:sldMk cId="2979488426" sldId="260"/>
            <ac:inkMk id="12" creationId="{CDBE89AA-FD05-70AE-128C-8486F1DF44FA}"/>
          </ac:inkMkLst>
        </pc:inkChg>
        <pc:inkChg chg="add del mod">
          <ac:chgData name="Brad Mostowski" userId="bc14546bd2709842" providerId="LiveId" clId="{3EA01F84-0D74-4A0E-9CCB-C1F7280A867E}" dt="2024-02-21T20:22:32.515" v="2125"/>
          <ac:inkMkLst>
            <pc:docMk/>
            <pc:sldMk cId="2979488426" sldId="260"/>
            <ac:inkMk id="14" creationId="{BE7D0B36-8591-E0B6-1ED8-0DA603E26A84}"/>
          </ac:inkMkLst>
        </pc:inkChg>
        <pc:inkChg chg="add del">
          <ac:chgData name="Brad Mostowski" userId="bc14546bd2709842" providerId="LiveId" clId="{3EA01F84-0D74-4A0E-9CCB-C1F7280A867E}" dt="2024-02-21T20:22:32.235" v="2122" actId="9405"/>
          <ac:inkMkLst>
            <pc:docMk/>
            <pc:sldMk cId="2979488426" sldId="260"/>
            <ac:inkMk id="15" creationId="{CE27B03D-A366-1C60-A2D7-500F1F28C695}"/>
          </ac:inkMkLst>
        </pc:inkChg>
        <pc:inkChg chg="add mod">
          <ac:chgData name="Brad Mostowski" userId="bc14546bd2709842" providerId="LiveId" clId="{3EA01F84-0D74-4A0E-9CCB-C1F7280A867E}" dt="2024-02-21T20:23:42.419" v="2227"/>
          <ac:inkMkLst>
            <pc:docMk/>
            <pc:sldMk cId="2979488426" sldId="260"/>
            <ac:inkMk id="17" creationId="{ED57B667-E141-9A9C-F61B-C3C00E16B130}"/>
          </ac:inkMkLst>
        </pc:inkChg>
        <pc:inkChg chg="add mod">
          <ac:chgData name="Brad Mostowski" userId="bc14546bd2709842" providerId="LiveId" clId="{3EA01F84-0D74-4A0E-9CCB-C1F7280A867E}" dt="2024-02-21T20:23:42.419" v="2227"/>
          <ac:inkMkLst>
            <pc:docMk/>
            <pc:sldMk cId="2979488426" sldId="260"/>
            <ac:inkMk id="18" creationId="{1F9EAC3D-00C7-C40A-CBCF-B4F93440099E}"/>
          </ac:inkMkLst>
        </pc:inkChg>
        <pc:inkChg chg="add mod">
          <ac:chgData name="Brad Mostowski" userId="bc14546bd2709842" providerId="LiveId" clId="{3EA01F84-0D74-4A0E-9CCB-C1F7280A867E}" dt="2024-02-21T20:23:42.419" v="2227"/>
          <ac:inkMkLst>
            <pc:docMk/>
            <pc:sldMk cId="2979488426" sldId="260"/>
            <ac:inkMk id="20" creationId="{4B4463E0-C816-0B7E-0120-FDD9FFE73ECF}"/>
          </ac:inkMkLst>
        </pc:inkChg>
        <pc:inkChg chg="add mod">
          <ac:chgData name="Brad Mostowski" userId="bc14546bd2709842" providerId="LiveId" clId="{3EA01F84-0D74-4A0E-9CCB-C1F7280A867E}" dt="2024-02-21T20:23:42.419" v="2227"/>
          <ac:inkMkLst>
            <pc:docMk/>
            <pc:sldMk cId="2979488426" sldId="260"/>
            <ac:inkMk id="21" creationId="{7B760DD2-45CD-8561-DD54-E99E6A19DFE2}"/>
          </ac:inkMkLst>
        </pc:inkChg>
        <pc:inkChg chg="add del mod">
          <ac:chgData name="Brad Mostowski" userId="bc14546bd2709842" providerId="LiveId" clId="{3EA01F84-0D74-4A0E-9CCB-C1F7280A867E}" dt="2024-02-21T20:22:43.250" v="2140" actId="9405"/>
          <ac:inkMkLst>
            <pc:docMk/>
            <pc:sldMk cId="2979488426" sldId="260"/>
            <ac:inkMk id="23" creationId="{0D54AB6A-A10E-A072-01C1-9B360EFA2AEE}"/>
          </ac:inkMkLst>
        </pc:inkChg>
        <pc:inkChg chg="add del mod">
          <ac:chgData name="Brad Mostowski" userId="bc14546bd2709842" providerId="LiveId" clId="{3EA01F84-0D74-4A0E-9CCB-C1F7280A867E}" dt="2024-02-21T20:22:42.943" v="2139"/>
          <ac:inkMkLst>
            <pc:docMk/>
            <pc:sldMk cId="2979488426" sldId="260"/>
            <ac:inkMk id="24" creationId="{5E8B3C48-5BF0-5405-8037-E9FC8973B73A}"/>
          </ac:inkMkLst>
        </pc:inkChg>
        <pc:inkChg chg="add mod">
          <ac:chgData name="Brad Mostowski" userId="bc14546bd2709842" providerId="LiveId" clId="{3EA01F84-0D74-4A0E-9CCB-C1F7280A867E}" dt="2024-02-21T20:23:42.419" v="2227"/>
          <ac:inkMkLst>
            <pc:docMk/>
            <pc:sldMk cId="2979488426" sldId="260"/>
            <ac:inkMk id="26" creationId="{9766ED8E-71E5-188F-7BE9-E029468C6598}"/>
          </ac:inkMkLst>
        </pc:inkChg>
        <pc:inkChg chg="add mod">
          <ac:chgData name="Brad Mostowski" userId="bc14546bd2709842" providerId="LiveId" clId="{3EA01F84-0D74-4A0E-9CCB-C1F7280A867E}" dt="2024-02-21T20:23:42.419" v="2227"/>
          <ac:inkMkLst>
            <pc:docMk/>
            <pc:sldMk cId="2979488426" sldId="260"/>
            <ac:inkMk id="27" creationId="{FE0BF318-6FE8-DE9E-384A-79CE4C89D9CC}"/>
          </ac:inkMkLst>
        </pc:inkChg>
        <pc:inkChg chg="add mod">
          <ac:chgData name="Brad Mostowski" userId="bc14546bd2709842" providerId="LiveId" clId="{3EA01F84-0D74-4A0E-9CCB-C1F7280A867E}" dt="2024-02-21T20:23:42.419" v="2227"/>
          <ac:inkMkLst>
            <pc:docMk/>
            <pc:sldMk cId="2979488426" sldId="260"/>
            <ac:inkMk id="29" creationId="{6353AEAB-0950-B668-A3F4-9A5118F1E770}"/>
          </ac:inkMkLst>
        </pc:inkChg>
        <pc:inkChg chg="add mod">
          <ac:chgData name="Brad Mostowski" userId="bc14546bd2709842" providerId="LiveId" clId="{3EA01F84-0D74-4A0E-9CCB-C1F7280A867E}" dt="2024-02-21T20:23:42.419" v="2227"/>
          <ac:inkMkLst>
            <pc:docMk/>
            <pc:sldMk cId="2979488426" sldId="260"/>
            <ac:inkMk id="31" creationId="{4D84F072-3CED-1BDC-F36A-DBD89BC969B1}"/>
          </ac:inkMkLst>
        </pc:inkChg>
        <pc:inkChg chg="add mod">
          <ac:chgData name="Brad Mostowski" userId="bc14546bd2709842" providerId="LiveId" clId="{3EA01F84-0D74-4A0E-9CCB-C1F7280A867E}" dt="2024-02-21T20:23:42.419" v="2227"/>
          <ac:inkMkLst>
            <pc:docMk/>
            <pc:sldMk cId="2979488426" sldId="260"/>
            <ac:inkMk id="33" creationId="{EF1B1B3A-159A-B303-472C-EF2E432C940F}"/>
          </ac:inkMkLst>
        </pc:inkChg>
        <pc:inkChg chg="add mod">
          <ac:chgData name="Brad Mostowski" userId="bc14546bd2709842" providerId="LiveId" clId="{3EA01F84-0D74-4A0E-9CCB-C1F7280A867E}" dt="2024-02-21T20:23:42.419" v="2227"/>
          <ac:inkMkLst>
            <pc:docMk/>
            <pc:sldMk cId="2979488426" sldId="260"/>
            <ac:inkMk id="34" creationId="{3CC97E2A-0FCF-108F-FD86-8CC31AFD8AFD}"/>
          </ac:inkMkLst>
        </pc:inkChg>
        <pc:inkChg chg="add mod">
          <ac:chgData name="Brad Mostowski" userId="bc14546bd2709842" providerId="LiveId" clId="{3EA01F84-0D74-4A0E-9CCB-C1F7280A867E}" dt="2024-02-21T20:23:42.419" v="2227"/>
          <ac:inkMkLst>
            <pc:docMk/>
            <pc:sldMk cId="2979488426" sldId="260"/>
            <ac:inkMk id="36" creationId="{7C4F01EC-CEBF-90C4-349A-D1EF1529A333}"/>
          </ac:inkMkLst>
        </pc:inkChg>
        <pc:inkChg chg="add del">
          <ac:chgData name="Brad Mostowski" userId="bc14546bd2709842" providerId="LiveId" clId="{3EA01F84-0D74-4A0E-9CCB-C1F7280A867E}" dt="2024-02-21T20:22:57.106" v="2154" actId="9405"/>
          <ac:inkMkLst>
            <pc:docMk/>
            <pc:sldMk cId="2979488426" sldId="260"/>
            <ac:inkMk id="38" creationId="{B9888607-2786-8910-04B4-BAFA6FE4EE0E}"/>
          </ac:inkMkLst>
        </pc:inkChg>
        <pc:inkChg chg="add mod">
          <ac:chgData name="Brad Mostowski" userId="bc14546bd2709842" providerId="LiveId" clId="{3EA01F84-0D74-4A0E-9CCB-C1F7280A867E}" dt="2024-02-21T20:23:42.419" v="2227"/>
          <ac:inkMkLst>
            <pc:docMk/>
            <pc:sldMk cId="2979488426" sldId="260"/>
            <ac:inkMk id="39" creationId="{4A402C07-67C0-6222-8FFF-661C9243A07A}"/>
          </ac:inkMkLst>
        </pc:inkChg>
        <pc:inkChg chg="add mod">
          <ac:chgData name="Brad Mostowski" userId="bc14546bd2709842" providerId="LiveId" clId="{3EA01F84-0D74-4A0E-9CCB-C1F7280A867E}" dt="2024-02-21T20:23:42.419" v="2227"/>
          <ac:inkMkLst>
            <pc:docMk/>
            <pc:sldMk cId="2979488426" sldId="260"/>
            <ac:inkMk id="41" creationId="{04302EFF-A2C2-BCE8-8246-A00F0CFE5DED}"/>
          </ac:inkMkLst>
        </pc:inkChg>
        <pc:inkChg chg="add del">
          <ac:chgData name="Brad Mostowski" userId="bc14546bd2709842" providerId="LiveId" clId="{3EA01F84-0D74-4A0E-9CCB-C1F7280A867E}" dt="2024-02-21T20:22:59.928" v="2159" actId="9405"/>
          <ac:inkMkLst>
            <pc:docMk/>
            <pc:sldMk cId="2979488426" sldId="260"/>
            <ac:inkMk id="42" creationId="{7030CD34-D590-94A8-E2E0-52330C160FCF}"/>
          </ac:inkMkLst>
        </pc:inkChg>
        <pc:inkChg chg="add del">
          <ac:chgData name="Brad Mostowski" userId="bc14546bd2709842" providerId="LiveId" clId="{3EA01F84-0D74-4A0E-9CCB-C1F7280A867E}" dt="2024-02-21T20:23:00.967" v="2161" actId="9405"/>
          <ac:inkMkLst>
            <pc:docMk/>
            <pc:sldMk cId="2979488426" sldId="260"/>
            <ac:inkMk id="43" creationId="{46465BC8-7B92-057C-95B4-7C3A0AC3A619}"/>
          </ac:inkMkLst>
        </pc:inkChg>
        <pc:inkChg chg="add mod">
          <ac:chgData name="Brad Mostowski" userId="bc14546bd2709842" providerId="LiveId" clId="{3EA01F84-0D74-4A0E-9CCB-C1F7280A867E}" dt="2024-02-21T20:23:42.419" v="2227"/>
          <ac:inkMkLst>
            <pc:docMk/>
            <pc:sldMk cId="2979488426" sldId="260"/>
            <ac:inkMk id="45" creationId="{E0852312-6DBC-930B-31A1-DFBA5C14D96C}"/>
          </ac:inkMkLst>
        </pc:inkChg>
        <pc:inkChg chg="add mod">
          <ac:chgData name="Brad Mostowski" userId="bc14546bd2709842" providerId="LiveId" clId="{3EA01F84-0D74-4A0E-9CCB-C1F7280A867E}" dt="2024-02-21T20:23:42.419" v="2227"/>
          <ac:inkMkLst>
            <pc:docMk/>
            <pc:sldMk cId="2979488426" sldId="260"/>
            <ac:inkMk id="47" creationId="{636A6CEF-5BFD-7AA3-09E5-0E3A266AF38A}"/>
          </ac:inkMkLst>
        </pc:inkChg>
        <pc:inkChg chg="add mod">
          <ac:chgData name="Brad Mostowski" userId="bc14546bd2709842" providerId="LiveId" clId="{3EA01F84-0D74-4A0E-9CCB-C1F7280A867E}" dt="2024-02-21T20:23:42.419" v="2227"/>
          <ac:inkMkLst>
            <pc:docMk/>
            <pc:sldMk cId="2979488426" sldId="260"/>
            <ac:inkMk id="48" creationId="{A7E3E565-C1C4-A76C-12A2-499947CB10B0}"/>
          </ac:inkMkLst>
        </pc:inkChg>
        <pc:inkChg chg="add mod">
          <ac:chgData name="Brad Mostowski" userId="bc14546bd2709842" providerId="LiveId" clId="{3EA01F84-0D74-4A0E-9CCB-C1F7280A867E}" dt="2024-02-21T20:23:42.419" v="2227"/>
          <ac:inkMkLst>
            <pc:docMk/>
            <pc:sldMk cId="2979488426" sldId="260"/>
            <ac:inkMk id="49" creationId="{E4D53FFD-A517-BB07-817F-E65B48E96C50}"/>
          </ac:inkMkLst>
        </pc:inkChg>
        <pc:inkChg chg="add mod">
          <ac:chgData name="Brad Mostowski" userId="bc14546bd2709842" providerId="LiveId" clId="{3EA01F84-0D74-4A0E-9CCB-C1F7280A867E}" dt="2024-02-21T20:23:42.419" v="2227"/>
          <ac:inkMkLst>
            <pc:docMk/>
            <pc:sldMk cId="2979488426" sldId="260"/>
            <ac:inkMk id="50" creationId="{CB19BE28-7824-78AB-8C96-B3E9CA918EB6}"/>
          </ac:inkMkLst>
        </pc:inkChg>
        <pc:inkChg chg="add mod">
          <ac:chgData name="Brad Mostowski" userId="bc14546bd2709842" providerId="LiveId" clId="{3EA01F84-0D74-4A0E-9CCB-C1F7280A867E}" dt="2024-02-21T20:23:42.419" v="2227"/>
          <ac:inkMkLst>
            <pc:docMk/>
            <pc:sldMk cId="2979488426" sldId="260"/>
            <ac:inkMk id="52" creationId="{BEB4C19C-C859-2EFA-DB16-E2C44EF9AFD0}"/>
          </ac:inkMkLst>
        </pc:inkChg>
        <pc:inkChg chg="add mod">
          <ac:chgData name="Brad Mostowski" userId="bc14546bd2709842" providerId="LiveId" clId="{3EA01F84-0D74-4A0E-9CCB-C1F7280A867E}" dt="2024-02-21T20:23:42.419" v="2227"/>
          <ac:inkMkLst>
            <pc:docMk/>
            <pc:sldMk cId="2979488426" sldId="260"/>
            <ac:inkMk id="53" creationId="{C408FD90-C937-FC0F-AAC7-8931DF1A97F7}"/>
          </ac:inkMkLst>
        </pc:inkChg>
        <pc:inkChg chg="add mod">
          <ac:chgData name="Brad Mostowski" userId="bc14546bd2709842" providerId="LiveId" clId="{3EA01F84-0D74-4A0E-9CCB-C1F7280A867E}" dt="2024-02-21T20:23:42.419" v="2227"/>
          <ac:inkMkLst>
            <pc:docMk/>
            <pc:sldMk cId="2979488426" sldId="260"/>
            <ac:inkMk id="55" creationId="{13F4B462-8C24-91F7-A766-90069205FFC5}"/>
          </ac:inkMkLst>
        </pc:inkChg>
        <pc:inkChg chg="add mod">
          <ac:chgData name="Brad Mostowski" userId="bc14546bd2709842" providerId="LiveId" clId="{3EA01F84-0D74-4A0E-9CCB-C1F7280A867E}" dt="2024-02-21T20:23:42.419" v="2227"/>
          <ac:inkMkLst>
            <pc:docMk/>
            <pc:sldMk cId="2979488426" sldId="260"/>
            <ac:inkMk id="56" creationId="{0A0B9870-849A-45AC-32A3-1F08DA584964}"/>
          </ac:inkMkLst>
        </pc:inkChg>
        <pc:inkChg chg="add mod">
          <ac:chgData name="Brad Mostowski" userId="bc14546bd2709842" providerId="LiveId" clId="{3EA01F84-0D74-4A0E-9CCB-C1F7280A867E}" dt="2024-02-21T20:23:42.419" v="2227"/>
          <ac:inkMkLst>
            <pc:docMk/>
            <pc:sldMk cId="2979488426" sldId="260"/>
            <ac:inkMk id="57" creationId="{5E833C41-140D-B9C8-FD16-5BC39DD54E2D}"/>
          </ac:inkMkLst>
        </pc:inkChg>
        <pc:inkChg chg="add mod">
          <ac:chgData name="Brad Mostowski" userId="bc14546bd2709842" providerId="LiveId" clId="{3EA01F84-0D74-4A0E-9CCB-C1F7280A867E}" dt="2024-02-21T20:23:42.419" v="2227"/>
          <ac:inkMkLst>
            <pc:docMk/>
            <pc:sldMk cId="2979488426" sldId="260"/>
            <ac:inkMk id="58" creationId="{E7F09446-35C1-9F04-C487-43843BC6061C}"/>
          </ac:inkMkLst>
        </pc:inkChg>
        <pc:inkChg chg="add mod">
          <ac:chgData name="Brad Mostowski" userId="bc14546bd2709842" providerId="LiveId" clId="{3EA01F84-0D74-4A0E-9CCB-C1F7280A867E}" dt="2024-02-21T20:23:42.419" v="2227"/>
          <ac:inkMkLst>
            <pc:docMk/>
            <pc:sldMk cId="2979488426" sldId="260"/>
            <ac:inkMk id="59" creationId="{85E134A1-7E57-0677-0BD5-EAC71BEBE0B5}"/>
          </ac:inkMkLst>
        </pc:inkChg>
        <pc:inkChg chg="add mod">
          <ac:chgData name="Brad Mostowski" userId="bc14546bd2709842" providerId="LiveId" clId="{3EA01F84-0D74-4A0E-9CCB-C1F7280A867E}" dt="2024-02-21T20:23:42.419" v="2227"/>
          <ac:inkMkLst>
            <pc:docMk/>
            <pc:sldMk cId="2979488426" sldId="260"/>
            <ac:inkMk id="60" creationId="{C44D5AFB-3DE1-0855-FEAA-3720866611DE}"/>
          </ac:inkMkLst>
        </pc:inkChg>
        <pc:inkChg chg="add mod">
          <ac:chgData name="Brad Mostowski" userId="bc14546bd2709842" providerId="LiveId" clId="{3EA01F84-0D74-4A0E-9CCB-C1F7280A867E}" dt="2024-02-21T20:23:42.419" v="2227"/>
          <ac:inkMkLst>
            <pc:docMk/>
            <pc:sldMk cId="2979488426" sldId="260"/>
            <ac:inkMk id="62" creationId="{01FA3508-0F2E-6F9A-82EB-F67945D6498E}"/>
          </ac:inkMkLst>
        </pc:inkChg>
        <pc:inkChg chg="add mod">
          <ac:chgData name="Brad Mostowski" userId="bc14546bd2709842" providerId="LiveId" clId="{3EA01F84-0D74-4A0E-9CCB-C1F7280A867E}" dt="2024-02-21T20:23:42.419" v="2227"/>
          <ac:inkMkLst>
            <pc:docMk/>
            <pc:sldMk cId="2979488426" sldId="260"/>
            <ac:inkMk id="63" creationId="{ABA883CB-8976-8AE5-BE28-715A23264F6D}"/>
          </ac:inkMkLst>
        </pc:inkChg>
        <pc:inkChg chg="add mod">
          <ac:chgData name="Brad Mostowski" userId="bc14546bd2709842" providerId="LiveId" clId="{3EA01F84-0D74-4A0E-9CCB-C1F7280A867E}" dt="2024-02-21T20:23:42.419" v="2227"/>
          <ac:inkMkLst>
            <pc:docMk/>
            <pc:sldMk cId="2979488426" sldId="260"/>
            <ac:inkMk id="64" creationId="{7225BC8C-C79A-46D1-1E10-91B3C017E9E5}"/>
          </ac:inkMkLst>
        </pc:inkChg>
        <pc:inkChg chg="add mod">
          <ac:chgData name="Brad Mostowski" userId="bc14546bd2709842" providerId="LiveId" clId="{3EA01F84-0D74-4A0E-9CCB-C1F7280A867E}" dt="2024-02-21T20:23:42.419" v="2227"/>
          <ac:inkMkLst>
            <pc:docMk/>
            <pc:sldMk cId="2979488426" sldId="260"/>
            <ac:inkMk id="66" creationId="{84F29315-B2B8-DFC9-EA88-8D59CB96076A}"/>
          </ac:inkMkLst>
        </pc:inkChg>
        <pc:inkChg chg="add mod">
          <ac:chgData name="Brad Mostowski" userId="bc14546bd2709842" providerId="LiveId" clId="{3EA01F84-0D74-4A0E-9CCB-C1F7280A867E}" dt="2024-02-21T20:23:42.419" v="2227"/>
          <ac:inkMkLst>
            <pc:docMk/>
            <pc:sldMk cId="2979488426" sldId="260"/>
            <ac:inkMk id="67" creationId="{3665D7AE-FA07-0492-8B04-29FB7882E66B}"/>
          </ac:inkMkLst>
        </pc:inkChg>
        <pc:inkChg chg="add mod">
          <ac:chgData name="Brad Mostowski" userId="bc14546bd2709842" providerId="LiveId" clId="{3EA01F84-0D74-4A0E-9CCB-C1F7280A867E}" dt="2024-02-21T20:23:42.419" v="2227"/>
          <ac:inkMkLst>
            <pc:docMk/>
            <pc:sldMk cId="2979488426" sldId="260"/>
            <ac:inkMk id="68" creationId="{35FF30D0-DB4E-2EE1-D9A3-F87FBB91B530}"/>
          </ac:inkMkLst>
        </pc:inkChg>
        <pc:inkChg chg="add mod">
          <ac:chgData name="Brad Mostowski" userId="bc14546bd2709842" providerId="LiveId" clId="{3EA01F84-0D74-4A0E-9CCB-C1F7280A867E}" dt="2024-02-21T20:23:42.419" v="2227"/>
          <ac:inkMkLst>
            <pc:docMk/>
            <pc:sldMk cId="2979488426" sldId="260"/>
            <ac:inkMk id="69" creationId="{86E681ED-176E-5AD3-79F8-AD4AC53DC8F7}"/>
          </ac:inkMkLst>
        </pc:inkChg>
        <pc:inkChg chg="add mod">
          <ac:chgData name="Brad Mostowski" userId="bc14546bd2709842" providerId="LiveId" clId="{3EA01F84-0D74-4A0E-9CCB-C1F7280A867E}" dt="2024-02-21T20:23:42.419" v="2227"/>
          <ac:inkMkLst>
            <pc:docMk/>
            <pc:sldMk cId="2979488426" sldId="260"/>
            <ac:inkMk id="71" creationId="{550541BB-7305-685E-AE09-39FC02D04DC4}"/>
          </ac:inkMkLst>
        </pc:inkChg>
        <pc:inkChg chg="add mod">
          <ac:chgData name="Brad Mostowski" userId="bc14546bd2709842" providerId="LiveId" clId="{3EA01F84-0D74-4A0E-9CCB-C1F7280A867E}" dt="2024-02-21T20:23:42.419" v="2227"/>
          <ac:inkMkLst>
            <pc:docMk/>
            <pc:sldMk cId="2979488426" sldId="260"/>
            <ac:inkMk id="72" creationId="{0CAFD9E8-CC4D-584E-3B08-527776B5959F}"/>
          </ac:inkMkLst>
        </pc:inkChg>
        <pc:inkChg chg="add mod">
          <ac:chgData name="Brad Mostowski" userId="bc14546bd2709842" providerId="LiveId" clId="{3EA01F84-0D74-4A0E-9CCB-C1F7280A867E}" dt="2024-02-21T20:23:42.419" v="2227"/>
          <ac:inkMkLst>
            <pc:docMk/>
            <pc:sldMk cId="2979488426" sldId="260"/>
            <ac:inkMk id="73" creationId="{0CEF3ED7-741E-6A1F-ED9E-4CC2DC83D4F6}"/>
          </ac:inkMkLst>
        </pc:inkChg>
        <pc:inkChg chg="add mod">
          <ac:chgData name="Brad Mostowski" userId="bc14546bd2709842" providerId="LiveId" clId="{3EA01F84-0D74-4A0E-9CCB-C1F7280A867E}" dt="2024-02-21T20:23:42.419" v="2227"/>
          <ac:inkMkLst>
            <pc:docMk/>
            <pc:sldMk cId="2979488426" sldId="260"/>
            <ac:inkMk id="75" creationId="{3AC6A050-A0CA-BD5B-9EF0-4A6A159547BB}"/>
          </ac:inkMkLst>
        </pc:inkChg>
        <pc:inkChg chg="add mod">
          <ac:chgData name="Brad Mostowski" userId="bc14546bd2709842" providerId="LiveId" clId="{3EA01F84-0D74-4A0E-9CCB-C1F7280A867E}" dt="2024-02-21T20:23:42.419" v="2227"/>
          <ac:inkMkLst>
            <pc:docMk/>
            <pc:sldMk cId="2979488426" sldId="260"/>
            <ac:inkMk id="76" creationId="{0C7923A1-5CE5-7E1B-50EF-FA66155699C7}"/>
          </ac:inkMkLst>
        </pc:inkChg>
        <pc:inkChg chg="add mod">
          <ac:chgData name="Brad Mostowski" userId="bc14546bd2709842" providerId="LiveId" clId="{3EA01F84-0D74-4A0E-9CCB-C1F7280A867E}" dt="2024-02-21T20:23:42.419" v="2227"/>
          <ac:inkMkLst>
            <pc:docMk/>
            <pc:sldMk cId="2979488426" sldId="260"/>
            <ac:inkMk id="77" creationId="{1009EC7E-4540-A961-DB0E-54B1DEB3C1A8}"/>
          </ac:inkMkLst>
        </pc:inkChg>
        <pc:inkChg chg="add del">
          <ac:chgData name="Brad Mostowski" userId="bc14546bd2709842" providerId="LiveId" clId="{3EA01F84-0D74-4A0E-9CCB-C1F7280A867E}" dt="2024-02-21T20:23:29.022" v="2199" actId="9405"/>
          <ac:inkMkLst>
            <pc:docMk/>
            <pc:sldMk cId="2979488426" sldId="260"/>
            <ac:inkMk id="78" creationId="{25E96E2D-4539-D432-2EDA-262D5F14EEE6}"/>
          </ac:inkMkLst>
        </pc:inkChg>
        <pc:inkChg chg="add del">
          <ac:chgData name="Brad Mostowski" userId="bc14546bd2709842" providerId="LiveId" clId="{3EA01F84-0D74-4A0E-9CCB-C1F7280A867E}" dt="2024-02-21T20:23:28.835" v="2198" actId="9405"/>
          <ac:inkMkLst>
            <pc:docMk/>
            <pc:sldMk cId="2979488426" sldId="260"/>
            <ac:inkMk id="79" creationId="{903F7819-43E6-B768-6310-12FAD075FF9B}"/>
          </ac:inkMkLst>
        </pc:inkChg>
        <pc:inkChg chg="add mod">
          <ac:chgData name="Brad Mostowski" userId="bc14546bd2709842" providerId="LiveId" clId="{3EA01F84-0D74-4A0E-9CCB-C1F7280A867E}" dt="2024-02-21T20:23:42.419" v="2227"/>
          <ac:inkMkLst>
            <pc:docMk/>
            <pc:sldMk cId="2979488426" sldId="260"/>
            <ac:inkMk id="81" creationId="{DD6ED69E-2B51-FE1A-4D98-CD33B47EA9CA}"/>
          </ac:inkMkLst>
        </pc:inkChg>
        <pc:inkChg chg="add mod">
          <ac:chgData name="Brad Mostowski" userId="bc14546bd2709842" providerId="LiveId" clId="{3EA01F84-0D74-4A0E-9CCB-C1F7280A867E}" dt="2024-02-21T20:23:42.419" v="2227"/>
          <ac:inkMkLst>
            <pc:docMk/>
            <pc:sldMk cId="2979488426" sldId="260"/>
            <ac:inkMk id="82" creationId="{3A3C5B95-22E8-159A-0A23-04C17B3123BA}"/>
          </ac:inkMkLst>
        </pc:inkChg>
        <pc:inkChg chg="add mod">
          <ac:chgData name="Brad Mostowski" userId="bc14546bd2709842" providerId="LiveId" clId="{3EA01F84-0D74-4A0E-9CCB-C1F7280A867E}" dt="2024-02-21T20:23:42.419" v="2227"/>
          <ac:inkMkLst>
            <pc:docMk/>
            <pc:sldMk cId="2979488426" sldId="260"/>
            <ac:inkMk id="83" creationId="{A9B227DD-2151-FA8C-2E4A-71FFF5E08CA2}"/>
          </ac:inkMkLst>
        </pc:inkChg>
        <pc:inkChg chg="add mod">
          <ac:chgData name="Brad Mostowski" userId="bc14546bd2709842" providerId="LiveId" clId="{3EA01F84-0D74-4A0E-9CCB-C1F7280A867E}" dt="2024-02-21T20:23:42.419" v="2227"/>
          <ac:inkMkLst>
            <pc:docMk/>
            <pc:sldMk cId="2979488426" sldId="260"/>
            <ac:inkMk id="84" creationId="{CC774C55-D843-4280-89A8-F71D11318FA3}"/>
          </ac:inkMkLst>
        </pc:inkChg>
        <pc:inkChg chg="add mod">
          <ac:chgData name="Brad Mostowski" userId="bc14546bd2709842" providerId="LiveId" clId="{3EA01F84-0D74-4A0E-9CCB-C1F7280A867E}" dt="2024-02-21T20:23:42.419" v="2227"/>
          <ac:inkMkLst>
            <pc:docMk/>
            <pc:sldMk cId="2979488426" sldId="260"/>
            <ac:inkMk id="85" creationId="{71594EAF-60A0-7ACB-3D21-C13AE55C354C}"/>
          </ac:inkMkLst>
        </pc:inkChg>
        <pc:inkChg chg="add mod">
          <ac:chgData name="Brad Mostowski" userId="bc14546bd2709842" providerId="LiveId" clId="{3EA01F84-0D74-4A0E-9CCB-C1F7280A867E}" dt="2024-02-21T20:23:42.419" v="2227"/>
          <ac:inkMkLst>
            <pc:docMk/>
            <pc:sldMk cId="2979488426" sldId="260"/>
            <ac:inkMk id="86" creationId="{417A87C5-D63D-C2F9-A081-BF4AEC327A1E}"/>
          </ac:inkMkLst>
        </pc:inkChg>
        <pc:inkChg chg="add mod">
          <ac:chgData name="Brad Mostowski" userId="bc14546bd2709842" providerId="LiveId" clId="{3EA01F84-0D74-4A0E-9CCB-C1F7280A867E}" dt="2024-02-21T20:23:42.419" v="2227"/>
          <ac:inkMkLst>
            <pc:docMk/>
            <pc:sldMk cId="2979488426" sldId="260"/>
            <ac:inkMk id="87" creationId="{118A60D4-76B0-6870-39BF-3C7032C9DBF5}"/>
          </ac:inkMkLst>
        </pc:inkChg>
        <pc:inkChg chg="add mod">
          <ac:chgData name="Brad Mostowski" userId="bc14546bd2709842" providerId="LiveId" clId="{3EA01F84-0D74-4A0E-9CCB-C1F7280A867E}" dt="2024-02-21T20:23:42.419" v="2227"/>
          <ac:inkMkLst>
            <pc:docMk/>
            <pc:sldMk cId="2979488426" sldId="260"/>
            <ac:inkMk id="88" creationId="{9B971572-E59F-09B4-3320-C5700B3713DF}"/>
          </ac:inkMkLst>
        </pc:inkChg>
        <pc:inkChg chg="add mod">
          <ac:chgData name="Brad Mostowski" userId="bc14546bd2709842" providerId="LiveId" clId="{3EA01F84-0D74-4A0E-9CCB-C1F7280A867E}" dt="2024-02-21T20:23:42.419" v="2227"/>
          <ac:inkMkLst>
            <pc:docMk/>
            <pc:sldMk cId="2979488426" sldId="260"/>
            <ac:inkMk id="89" creationId="{665B0576-FB58-2C44-40F0-4F50B2488039}"/>
          </ac:inkMkLst>
        </pc:inkChg>
        <pc:inkChg chg="add mod">
          <ac:chgData name="Brad Mostowski" userId="bc14546bd2709842" providerId="LiveId" clId="{3EA01F84-0D74-4A0E-9CCB-C1F7280A867E}" dt="2024-02-21T20:23:42.419" v="2227"/>
          <ac:inkMkLst>
            <pc:docMk/>
            <pc:sldMk cId="2979488426" sldId="260"/>
            <ac:inkMk id="90" creationId="{70235773-9E36-A4F4-FFED-3542F89DC322}"/>
          </ac:inkMkLst>
        </pc:inkChg>
        <pc:inkChg chg="add mod">
          <ac:chgData name="Brad Mostowski" userId="bc14546bd2709842" providerId="LiveId" clId="{3EA01F84-0D74-4A0E-9CCB-C1F7280A867E}" dt="2024-02-21T20:23:42.419" v="2227"/>
          <ac:inkMkLst>
            <pc:docMk/>
            <pc:sldMk cId="2979488426" sldId="260"/>
            <ac:inkMk id="92" creationId="{F26261C3-9553-7ED4-BBA0-880DB35B20A1}"/>
          </ac:inkMkLst>
        </pc:inkChg>
        <pc:inkChg chg="add mod">
          <ac:chgData name="Brad Mostowski" userId="bc14546bd2709842" providerId="LiveId" clId="{3EA01F84-0D74-4A0E-9CCB-C1F7280A867E}" dt="2024-02-21T20:23:42.419" v="2227"/>
          <ac:inkMkLst>
            <pc:docMk/>
            <pc:sldMk cId="2979488426" sldId="260"/>
            <ac:inkMk id="93" creationId="{F19E1021-653F-D432-8492-16ABFA8AFB42}"/>
          </ac:inkMkLst>
        </pc:inkChg>
        <pc:inkChg chg="add mod">
          <ac:chgData name="Brad Mostowski" userId="bc14546bd2709842" providerId="LiveId" clId="{3EA01F84-0D74-4A0E-9CCB-C1F7280A867E}" dt="2024-02-21T20:23:42.419" v="2227"/>
          <ac:inkMkLst>
            <pc:docMk/>
            <pc:sldMk cId="2979488426" sldId="260"/>
            <ac:inkMk id="94" creationId="{A2AB28A8-47C6-AC23-A1F7-03433DE96873}"/>
          </ac:inkMkLst>
        </pc:inkChg>
        <pc:inkChg chg="add mod">
          <ac:chgData name="Brad Mostowski" userId="bc14546bd2709842" providerId="LiveId" clId="{3EA01F84-0D74-4A0E-9CCB-C1F7280A867E}" dt="2024-02-21T20:23:42.419" v="2227"/>
          <ac:inkMkLst>
            <pc:docMk/>
            <pc:sldMk cId="2979488426" sldId="260"/>
            <ac:inkMk id="95" creationId="{E51EE63C-1277-59E8-B252-57FE875753CB}"/>
          </ac:inkMkLst>
        </pc:inkChg>
        <pc:inkChg chg="add mod">
          <ac:chgData name="Brad Mostowski" userId="bc14546bd2709842" providerId="LiveId" clId="{3EA01F84-0D74-4A0E-9CCB-C1F7280A867E}" dt="2024-02-21T20:23:42.419" v="2227"/>
          <ac:inkMkLst>
            <pc:docMk/>
            <pc:sldMk cId="2979488426" sldId="260"/>
            <ac:inkMk id="96" creationId="{B7DCCE45-F39A-3ADB-7B07-5F8D2E55DA66}"/>
          </ac:inkMkLst>
        </pc:inkChg>
        <pc:inkChg chg="add mod">
          <ac:chgData name="Brad Mostowski" userId="bc14546bd2709842" providerId="LiveId" clId="{3EA01F84-0D74-4A0E-9CCB-C1F7280A867E}" dt="2024-02-21T20:23:42.419" v="2227"/>
          <ac:inkMkLst>
            <pc:docMk/>
            <pc:sldMk cId="2979488426" sldId="260"/>
            <ac:inkMk id="97" creationId="{715FCEFB-2D9D-A60A-6F60-4CD620526E5A}"/>
          </ac:inkMkLst>
        </pc:inkChg>
        <pc:inkChg chg="add mod">
          <ac:chgData name="Brad Mostowski" userId="bc14546bd2709842" providerId="LiveId" clId="{3EA01F84-0D74-4A0E-9CCB-C1F7280A867E}" dt="2024-02-21T20:23:42.419" v="2227"/>
          <ac:inkMkLst>
            <pc:docMk/>
            <pc:sldMk cId="2979488426" sldId="260"/>
            <ac:inkMk id="98" creationId="{3F37ADE2-6442-B0A1-0C24-94BA4EC8A722}"/>
          </ac:inkMkLst>
        </pc:inkChg>
        <pc:inkChg chg="add mod">
          <ac:chgData name="Brad Mostowski" userId="bc14546bd2709842" providerId="LiveId" clId="{3EA01F84-0D74-4A0E-9CCB-C1F7280A867E}" dt="2024-02-21T20:23:42.419" v="2227"/>
          <ac:inkMkLst>
            <pc:docMk/>
            <pc:sldMk cId="2979488426" sldId="260"/>
            <ac:inkMk id="99" creationId="{CCE95620-D31D-3241-00CD-20C89B6E31E6}"/>
          </ac:inkMkLst>
        </pc:inkChg>
        <pc:inkChg chg="add mod">
          <ac:chgData name="Brad Mostowski" userId="bc14546bd2709842" providerId="LiveId" clId="{3EA01F84-0D74-4A0E-9CCB-C1F7280A867E}" dt="2024-02-21T20:23:42.419" v="2227"/>
          <ac:inkMkLst>
            <pc:docMk/>
            <pc:sldMk cId="2979488426" sldId="260"/>
            <ac:inkMk id="100" creationId="{8F77BA7F-61F6-05DF-4116-C44DE99ACF8E}"/>
          </ac:inkMkLst>
        </pc:inkChg>
        <pc:inkChg chg="add mod">
          <ac:chgData name="Brad Mostowski" userId="bc14546bd2709842" providerId="LiveId" clId="{3EA01F84-0D74-4A0E-9CCB-C1F7280A867E}" dt="2024-02-21T20:23:42.419" v="2227"/>
          <ac:inkMkLst>
            <pc:docMk/>
            <pc:sldMk cId="2979488426" sldId="260"/>
            <ac:inkMk id="101" creationId="{42F2C287-0CEA-D586-C384-4C24AF6D5BE6}"/>
          </ac:inkMkLst>
        </pc:inkChg>
        <pc:inkChg chg="add mod">
          <ac:chgData name="Brad Mostowski" userId="bc14546bd2709842" providerId="LiveId" clId="{3EA01F84-0D74-4A0E-9CCB-C1F7280A867E}" dt="2024-02-21T20:23:42.419" v="2227"/>
          <ac:inkMkLst>
            <pc:docMk/>
            <pc:sldMk cId="2979488426" sldId="260"/>
            <ac:inkMk id="102" creationId="{4A556837-A284-067D-5CE0-72B676ABB874}"/>
          </ac:inkMkLst>
        </pc:inkChg>
        <pc:inkChg chg="add mod">
          <ac:chgData name="Brad Mostowski" userId="bc14546bd2709842" providerId="LiveId" clId="{3EA01F84-0D74-4A0E-9CCB-C1F7280A867E}" dt="2024-02-21T20:23:42.419" v="2227"/>
          <ac:inkMkLst>
            <pc:docMk/>
            <pc:sldMk cId="2979488426" sldId="260"/>
            <ac:inkMk id="103" creationId="{BC1CCA0B-3D42-5637-CAAB-17F98F081DB0}"/>
          </ac:inkMkLst>
        </pc:inkChg>
        <pc:inkChg chg="add mod">
          <ac:chgData name="Brad Mostowski" userId="bc14546bd2709842" providerId="LiveId" clId="{3EA01F84-0D74-4A0E-9CCB-C1F7280A867E}" dt="2024-02-21T20:23:42.419" v="2227"/>
          <ac:inkMkLst>
            <pc:docMk/>
            <pc:sldMk cId="2979488426" sldId="260"/>
            <ac:inkMk id="104" creationId="{9E8A70BB-A909-7841-49A3-22496B4E2C9D}"/>
          </ac:inkMkLst>
        </pc:inkChg>
        <pc:inkChg chg="add mod">
          <ac:chgData name="Brad Mostowski" userId="bc14546bd2709842" providerId="LiveId" clId="{3EA01F84-0D74-4A0E-9CCB-C1F7280A867E}" dt="2024-02-21T20:23:42.419" v="2227"/>
          <ac:inkMkLst>
            <pc:docMk/>
            <pc:sldMk cId="2979488426" sldId="260"/>
            <ac:inkMk id="105" creationId="{8ECE9228-5FC0-C1A9-D7A7-7647BE303E13}"/>
          </ac:inkMkLst>
        </pc:inkChg>
        <pc:inkChg chg="add mod">
          <ac:chgData name="Brad Mostowski" userId="bc14546bd2709842" providerId="LiveId" clId="{3EA01F84-0D74-4A0E-9CCB-C1F7280A867E}" dt="2024-02-21T20:23:42.419" v="2227"/>
          <ac:inkMkLst>
            <pc:docMk/>
            <pc:sldMk cId="2979488426" sldId="260"/>
            <ac:inkMk id="106" creationId="{B50EF1FA-F7FA-0EA5-EC5A-56A28CA6D3C1}"/>
          </ac:inkMkLst>
        </pc:inkChg>
      </pc:sldChg>
      <pc:sldChg chg="modSp new mod">
        <pc:chgData name="Brad Mostowski" userId="bc14546bd2709842" providerId="LiveId" clId="{3EA01F84-0D74-4A0E-9CCB-C1F7280A867E}" dt="2024-02-21T20:25:30.892" v="2525" actId="20577"/>
        <pc:sldMkLst>
          <pc:docMk/>
          <pc:sldMk cId="4197117972" sldId="261"/>
        </pc:sldMkLst>
        <pc:spChg chg="mod">
          <ac:chgData name="Brad Mostowski" userId="bc14546bd2709842" providerId="LiveId" clId="{3EA01F84-0D74-4A0E-9CCB-C1F7280A867E}" dt="2024-02-21T20:21:23.498" v="2114"/>
          <ac:spMkLst>
            <pc:docMk/>
            <pc:sldMk cId="4197117972" sldId="261"/>
            <ac:spMk id="2" creationId="{C5CA3B48-5B9F-0F8F-16AF-4D6A3E56FC46}"/>
          </ac:spMkLst>
        </pc:spChg>
        <pc:spChg chg="mod">
          <ac:chgData name="Brad Mostowski" userId="bc14546bd2709842" providerId="LiveId" clId="{3EA01F84-0D74-4A0E-9CCB-C1F7280A867E}" dt="2024-02-21T20:25:30.892" v="2525" actId="20577"/>
          <ac:spMkLst>
            <pc:docMk/>
            <pc:sldMk cId="4197117972" sldId="261"/>
            <ac:spMk id="3" creationId="{0186A15A-B53C-F384-35A8-C78EAFF077E1}"/>
          </ac:spMkLst>
        </pc:spChg>
      </pc:sldChg>
      <pc:sldChg chg="addSp modSp new mod">
        <pc:chgData name="Brad Mostowski" userId="bc14546bd2709842" providerId="LiveId" clId="{3EA01F84-0D74-4A0E-9CCB-C1F7280A867E}" dt="2024-02-22T04:42:44.209" v="7803" actId="20577"/>
        <pc:sldMkLst>
          <pc:docMk/>
          <pc:sldMk cId="64201702" sldId="262"/>
        </pc:sldMkLst>
        <pc:spChg chg="mod">
          <ac:chgData name="Brad Mostowski" userId="bc14546bd2709842" providerId="LiveId" clId="{3EA01F84-0D74-4A0E-9CCB-C1F7280A867E}" dt="2024-02-21T20:34:16.462" v="3282" actId="20577"/>
          <ac:spMkLst>
            <pc:docMk/>
            <pc:sldMk cId="64201702" sldId="262"/>
            <ac:spMk id="2" creationId="{A34063A1-7844-BF5B-82A1-E684E1468303}"/>
          </ac:spMkLst>
        </pc:spChg>
        <pc:spChg chg="mod">
          <ac:chgData name="Brad Mostowski" userId="bc14546bd2709842" providerId="LiveId" clId="{3EA01F84-0D74-4A0E-9CCB-C1F7280A867E}" dt="2024-02-22T04:42:44.209" v="7803" actId="20577"/>
          <ac:spMkLst>
            <pc:docMk/>
            <pc:sldMk cId="64201702" sldId="262"/>
            <ac:spMk id="3" creationId="{B83B5A13-FF4B-55FE-99E3-4D4B8034C173}"/>
          </ac:spMkLst>
        </pc:spChg>
        <pc:graphicFrameChg chg="add mod modGraphic">
          <ac:chgData name="Brad Mostowski" userId="bc14546bd2709842" providerId="LiveId" clId="{3EA01F84-0D74-4A0E-9CCB-C1F7280A867E}" dt="2024-02-22T04:42:22.729" v="7716" actId="1076"/>
          <ac:graphicFrameMkLst>
            <pc:docMk/>
            <pc:sldMk cId="64201702" sldId="262"/>
            <ac:graphicFrameMk id="4" creationId="{A8F5E96F-2365-F169-44E4-C302B94DC48C}"/>
          </ac:graphicFrameMkLst>
        </pc:graphicFrameChg>
      </pc:sldChg>
      <pc:sldChg chg="modSp new mod">
        <pc:chgData name="Brad Mostowski" userId="bc14546bd2709842" providerId="LiveId" clId="{3EA01F84-0D74-4A0E-9CCB-C1F7280A867E}" dt="2024-02-26T21:38:22.379" v="7834" actId="20577"/>
        <pc:sldMkLst>
          <pc:docMk/>
          <pc:sldMk cId="1337144004" sldId="263"/>
        </pc:sldMkLst>
        <pc:spChg chg="mod">
          <ac:chgData name="Brad Mostowski" userId="bc14546bd2709842" providerId="LiveId" clId="{3EA01F84-0D74-4A0E-9CCB-C1F7280A867E}" dt="2024-02-22T04:33:31.352" v="6260" actId="20577"/>
          <ac:spMkLst>
            <pc:docMk/>
            <pc:sldMk cId="1337144004" sldId="263"/>
            <ac:spMk id="2" creationId="{4A559A71-6035-058A-4080-B8D2783F7A67}"/>
          </ac:spMkLst>
        </pc:spChg>
        <pc:spChg chg="mod">
          <ac:chgData name="Brad Mostowski" userId="bc14546bd2709842" providerId="LiveId" clId="{3EA01F84-0D74-4A0E-9CCB-C1F7280A867E}" dt="2024-02-26T21:38:22.379" v="7834" actId="20577"/>
          <ac:spMkLst>
            <pc:docMk/>
            <pc:sldMk cId="1337144004" sldId="263"/>
            <ac:spMk id="3" creationId="{FC13FAF1-DA92-08DF-F592-D0735F42183C}"/>
          </ac:spMkLst>
        </pc:spChg>
      </pc:sldChg>
      <pc:sldChg chg="addSp delSp modSp new mod setBg modClrScheme chgLayout">
        <pc:chgData name="Brad Mostowski" userId="bc14546bd2709842" providerId="LiveId" clId="{3EA01F84-0D74-4A0E-9CCB-C1F7280A867E}" dt="2024-02-26T21:34:47.232" v="7825" actId="20577"/>
        <pc:sldMkLst>
          <pc:docMk/>
          <pc:sldMk cId="948197607" sldId="264"/>
        </pc:sldMkLst>
        <pc:spChg chg="mod ord">
          <ac:chgData name="Brad Mostowski" userId="bc14546bd2709842" providerId="LiveId" clId="{3EA01F84-0D74-4A0E-9CCB-C1F7280A867E}" dt="2024-02-22T04:31:27.614" v="5970" actId="26606"/>
          <ac:spMkLst>
            <pc:docMk/>
            <pc:sldMk cId="948197607" sldId="264"/>
            <ac:spMk id="2" creationId="{EB34C085-2227-FEEC-B3CD-C1D9D0DBD79B}"/>
          </ac:spMkLst>
        </pc:spChg>
        <pc:spChg chg="del mod ord">
          <ac:chgData name="Brad Mostowski" userId="bc14546bd2709842" providerId="LiveId" clId="{3EA01F84-0D74-4A0E-9CCB-C1F7280A867E}" dt="2024-02-22T04:26:17.447" v="5308" actId="700"/>
          <ac:spMkLst>
            <pc:docMk/>
            <pc:sldMk cId="948197607" sldId="264"/>
            <ac:spMk id="3" creationId="{060E2EC4-26BE-1449-205F-AD3828D12553}"/>
          </ac:spMkLst>
        </pc:spChg>
        <pc:spChg chg="del">
          <ac:chgData name="Brad Mostowski" userId="bc14546bd2709842" providerId="LiveId" clId="{3EA01F84-0D74-4A0E-9CCB-C1F7280A867E}" dt="2024-02-22T04:26:17.447" v="5308" actId="700"/>
          <ac:spMkLst>
            <pc:docMk/>
            <pc:sldMk cId="948197607" sldId="264"/>
            <ac:spMk id="4" creationId="{C522DAEF-93DD-CA50-5A26-C073B4D249B6}"/>
          </ac:spMkLst>
        </pc:spChg>
        <pc:spChg chg="add mod ord">
          <ac:chgData name="Brad Mostowski" userId="bc14546bd2709842" providerId="LiveId" clId="{3EA01F84-0D74-4A0E-9CCB-C1F7280A867E}" dt="2024-02-26T21:34:47.232" v="7825" actId="20577"/>
          <ac:spMkLst>
            <pc:docMk/>
            <pc:sldMk cId="948197607" sldId="264"/>
            <ac:spMk id="5" creationId="{28C871E7-57F4-B074-6784-D8E173B028C6}"/>
          </ac:spMkLst>
        </pc:spChg>
        <pc:spChg chg="add del mod ord">
          <ac:chgData name="Brad Mostowski" userId="bc14546bd2709842" providerId="LiveId" clId="{3EA01F84-0D74-4A0E-9CCB-C1F7280A867E}" dt="2024-02-22T04:31:19.106" v="5969" actId="22"/>
          <ac:spMkLst>
            <pc:docMk/>
            <pc:sldMk cId="948197607" sldId="264"/>
            <ac:spMk id="6" creationId="{A5C8B25E-B031-5D17-7F1E-512883B8F21E}"/>
          </ac:spMkLst>
        </pc:spChg>
        <pc:spChg chg="add mod">
          <ac:chgData name="Brad Mostowski" userId="bc14546bd2709842" providerId="LiveId" clId="{3EA01F84-0D74-4A0E-9CCB-C1F7280A867E}" dt="2024-02-22T04:32:55.667" v="6245" actId="20577"/>
          <ac:spMkLst>
            <pc:docMk/>
            <pc:sldMk cId="948197607" sldId="264"/>
            <ac:spMk id="9" creationId="{6E70279D-76D2-61B5-C24F-D719733C3FD9}"/>
          </ac:spMkLst>
        </pc:spChg>
        <pc:spChg chg="add">
          <ac:chgData name="Brad Mostowski" userId="bc14546bd2709842" providerId="LiveId" clId="{3EA01F84-0D74-4A0E-9CCB-C1F7280A867E}" dt="2024-02-22T04:31:27.614" v="5970" actId="26606"/>
          <ac:spMkLst>
            <pc:docMk/>
            <pc:sldMk cId="948197607" sldId="264"/>
            <ac:spMk id="15" creationId="{4FAE1107-CEC3-4041-8BAA-CDB6F6759B35}"/>
          </ac:spMkLst>
        </pc:spChg>
        <pc:picChg chg="add mod ord">
          <ac:chgData name="Brad Mostowski" userId="bc14546bd2709842" providerId="LiveId" clId="{3EA01F84-0D74-4A0E-9CCB-C1F7280A867E}" dt="2024-02-22T04:32:45.419" v="6186" actId="1035"/>
          <ac:picMkLst>
            <pc:docMk/>
            <pc:sldMk cId="948197607" sldId="264"/>
            <ac:picMk id="8" creationId="{F80F11DF-669F-1447-5CC1-F58585545312}"/>
          </ac:picMkLst>
        </pc:picChg>
        <pc:cxnChg chg="add">
          <ac:chgData name="Brad Mostowski" userId="bc14546bd2709842" providerId="LiveId" clId="{3EA01F84-0D74-4A0E-9CCB-C1F7280A867E}" dt="2024-02-22T04:31:27.614" v="5970" actId="26606"/>
          <ac:cxnSpMkLst>
            <pc:docMk/>
            <pc:sldMk cId="948197607" sldId="264"/>
            <ac:cxnSpMk id="13" creationId="{9200C8B5-FB5A-4F8B-A9BD-693C051418A3}"/>
          </ac:cxnSpMkLst>
        </pc:cxnChg>
        <pc:cxnChg chg="add">
          <ac:chgData name="Brad Mostowski" userId="bc14546bd2709842" providerId="LiveId" clId="{3EA01F84-0D74-4A0E-9CCB-C1F7280A867E}" dt="2024-02-22T04:31:27.614" v="5970" actId="26606"/>
          <ac:cxnSpMkLst>
            <pc:docMk/>
            <pc:sldMk cId="948197607" sldId="264"/>
            <ac:cxnSpMk id="17" creationId="{1AEA88FB-F5DD-45CE-AAE1-7B33D0ABDD25}"/>
          </ac:cxnSpMkLst>
        </pc:cxnChg>
      </pc:sldChg>
      <pc:sldChg chg="modSp new mod">
        <pc:chgData name="Brad Mostowski" userId="bc14546bd2709842" providerId="LiveId" clId="{3EA01F84-0D74-4A0E-9CCB-C1F7280A867E}" dt="2024-02-22T04:43:59.747" v="7821" actId="20577"/>
        <pc:sldMkLst>
          <pc:docMk/>
          <pc:sldMk cId="238505796" sldId="265"/>
        </pc:sldMkLst>
        <pc:spChg chg="mod">
          <ac:chgData name="Brad Mostowski" userId="bc14546bd2709842" providerId="LiveId" clId="{3EA01F84-0D74-4A0E-9CCB-C1F7280A867E}" dt="2024-02-22T04:42:56.453" v="7816" actId="20577"/>
          <ac:spMkLst>
            <pc:docMk/>
            <pc:sldMk cId="238505796" sldId="265"/>
            <ac:spMk id="2" creationId="{EE7AD987-6EC3-7F56-EFE0-3B26E5CC5051}"/>
          </ac:spMkLst>
        </pc:spChg>
        <pc:spChg chg="mod">
          <ac:chgData name="Brad Mostowski" userId="bc14546bd2709842" providerId="LiveId" clId="{3EA01F84-0D74-4A0E-9CCB-C1F7280A867E}" dt="2024-02-22T04:43:59.747" v="7821" actId="20577"/>
          <ac:spMkLst>
            <pc:docMk/>
            <pc:sldMk cId="238505796" sldId="265"/>
            <ac:spMk id="3" creationId="{856FF098-AF77-712E-691B-B0F0D4769388}"/>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4.064"/>
    </inkml:context>
    <inkml:brush xml:id="br0">
      <inkml:brushProperty name="width" value="0.05" units="cm"/>
      <inkml:brushProperty name="height" value="0.05" units="cm"/>
    </inkml:brush>
  </inkml:definitions>
  <inkml:trace contextRef="#ctx0" brushRef="#br0">2494 173 9674,'-26'-14'4040,"9"6"-3872,-22-13-405,-2 2 1,0 2 0,-58-17-1,15 15 571,-1 4 0,-113-7 0,-177 18 877,302 8-975,0 4 1,0 2-1,1 4 1,0 3-1,2 3 1,0 3 0,1 3-1,2 3 1,-124 74-1,149-74-231,1 2 0,1 2 0,2 1-1,2 2 1,-62 79 0,45-42 115,3 2 0,-53 110 1,76-128 74,4 1 0,1 1 0,3 1 0,3 0 0,-12 86 0,15-27 121,4 223 1,14-243-295,5 0 0,5-1 0,3 0 0,5-2 0,4 0 0,4-2 0,4-1 0,4-2 0,92 153 0,-102-196 57,3-3 1,63 73 0,-74-97-38,0-1 1,1-1-1,1-1 1,0-1-1,2-1 1,0-1-1,29 13 1,-2-6 6,1-3 1,1-3-1,108 20 0,-56-22-7,123-1-1,-150-14-22,1-3 0,-1-4 0,-1-3-1,0-4 1,-1-3 0,118-44 0,-77 14-1,-1-5 0,-3-5 0,141-95 0,-182 103-15,-2-3 0,-2-3-1,-3-3 1,-2-3 0,95-120 0,-123 133 16,-3 0 0,-2-2 1,-1-2-1,-4-1 0,-1 0 0,-3-2 1,-3-1-1,-2 0 0,14-82 0,-22 77 92,-3-1 0,-3-116 0,-6 139-51,-2 0 0,-1 0 0,-3 0 0,0 1-1,-24-57 1,6 36-28,-3 1 0,-2 1 0,-3 2 0,-2 1 0,-3 2 0,-1 1 0,-4 3 0,-1 1 0,-76-59 0,42 45-55,-2 4-1,-4 3 1,-1 4 0,-3 4 0,-143-53-1,142 69-67,-1 4-1,-1 3 1,-1 5-1,-1 4 1,-189-4-1,233 18-135,1 2-1,-1 3 1,1 2-1,-1 2 1,2 3 0,0 1-1,0 3 1,1 2 0,-67 33-1,92-38-345,0 1 1,1 2-1,1 0 1,0 1-1,1 1 0,1 1 1,-19 22-1,11-7-3421,-39 63 0,14-2-685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2.954"/>
    </inkml:context>
    <inkml:brush xml:id="br0">
      <inkml:brushProperty name="width" value="0.05" units="cm"/>
      <inkml:brushProperty name="height" value="0.05" units="cm"/>
    </inkml:brush>
  </inkml:definitions>
  <inkml:trace contextRef="#ctx0" brushRef="#br0">1 0 8914,'0'0'9341,"20"1"-8347,4 0-648,-9-1-115,1 1-1,-1 1 1,1 0 0,-1 1-1,0 0 1,16 7 0,1081 406 348,-25 56-82,-347-146-370,1991 770-9659,-2646-1067 3765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4.127"/>
    </inkml:context>
    <inkml:brush xml:id="br0">
      <inkml:brushProperty name="width" value="0.05" units="cm"/>
      <inkml:brushProperty name="height" value="0.05" units="cm"/>
    </inkml:brush>
  </inkml:definitions>
  <inkml:trace contextRef="#ctx0" brushRef="#br0">5967 0 5905,'0'0'11417,"-27"24"-11258,-6 5-26,-136 114 966,-283 242 1348,62-49-1238,-840 609 489,647-507-1145,-706 523-19,897-671-481,-9 16-30,-331 234-674,593-443-1360,50-28-2920,48-32-1304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7.709"/>
    </inkml:context>
    <inkml:brush xml:id="br0">
      <inkml:brushProperty name="width" value="0.05" units="cm"/>
      <inkml:brushProperty name="height" value="0.05" units="cm"/>
    </inkml:brush>
  </inkml:definitions>
  <inkml:trace contextRef="#ctx0" brushRef="#br0">6222 0 10802,'0'0'5295,"-37"10"-4884,-1 0-298,-223 51 483,-1143 276 3751,11 63-3042,1229-351-1356,-2233 693-2025,2154-658 403,44-16-2950,113-39-2213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8.672"/>
    </inkml:context>
    <inkml:brush xml:id="br0">
      <inkml:brushProperty name="width" value="0.05" units="cm"/>
      <inkml:brushProperty name="height" value="0.05" units="cm"/>
    </inkml:brush>
  </inkml:definitions>
  <inkml:trace contextRef="#ctx0" brushRef="#br0">5728 1 7282,'0'0'10959,"-23"24"-10707,9-9-192,-160 158 913,-287 288 1066,33 27-1741,45-50-91,-1447 1488-9,1713-1805-191,-978 957 162,101-102-5315,876-857 1384,27-29-3773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1.605"/>
    </inkml:context>
    <inkml:brush xml:id="br0">
      <inkml:brushProperty name="width" value="0.05" units="cm"/>
      <inkml:brushProperty name="height" value="0.05" units="cm"/>
    </inkml:brush>
  </inkml:definitions>
  <inkml:trace contextRef="#ctx0" brushRef="#br0">5644 0 3345,'0'0'12560,"-40"29"-12032,-60 38 13,-194 98-1,-191 60 874,-491 240 338,745-347-1648,-2176 1146 207,1792-941-1873,196-138-7190,342-156 780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5.136"/>
    </inkml:context>
    <inkml:brush xml:id="br0">
      <inkml:brushProperty name="width" value="0.05" units="cm"/>
      <inkml:brushProperty name="height" value="0.05" units="cm"/>
    </inkml:brush>
  </inkml:definitions>
  <inkml:trace contextRef="#ctx0" brushRef="#br0">344 40 6617,'0'0'16439,"-1"-3"-14748,0 1-1379,0 0 1,0 0-1,-1 0 1,1 0 0,-1 0-1,1 1 1,-1-1-1,1 0 1,-1 1-1,0-1 1,0 1 0,0 0-1,0 0 1,0 0-1,0 0 1,-4-1-1,-1-1-21,0 1 0,-1 1-1,1-1 1,0 1 0,-11 0-1,5 1-225,-1 1 1,0 0-1,1 0 1,-1 2-1,-25 7 0,25-5-40,0 1 0,0 0 0,1 1 0,0 1 0,-22 16 0,31-21-20,0 1 0,0-1 0,1 1-1,-1 0 1,1 0 0,0 0-1,0 0 1,0 1 0,1-1 0,0 1-1,0 0 1,0-1 0,0 1 0,1 0-1,-1 0 1,1 0 0,0 0-1,1 0 1,-1 1 0,2 5 0,-1-8-5,1 0 1,0-1 0,0 1-1,0 0 1,1-1 0,-1 1 0,1-1-1,-1 0 1,1 0 0,0 1-1,0-1 1,0 0 0,0-1 0,0 1-1,0 0 1,1 0 0,-1-1 0,0 0-1,1 1 1,0-1 0,2 1-1,61 22-53,-38-18 172,0-1 0,1 0 0,54-1-1,-9-3-4466,-34-2-1830,-29 1-476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5.754"/>
    </inkml:context>
    <inkml:brush xml:id="br0">
      <inkml:brushProperty name="width" value="0.05" units="cm"/>
      <inkml:brushProperty name="height" value="0.05" units="cm"/>
    </inkml:brush>
  </inkml:definitions>
  <inkml:trace contextRef="#ctx0" brushRef="#br0">142 95 4321,'0'0'15016,"7"-9"-13769,21-31-316,-27 39-855,0 0-1,0 0 0,0 0 1,0 0-1,0-1 0,-1 1 1,1 0-1,0 0 0,-1-1 1,1 1-1,-1-1 1,0 1-1,1 0 0,-1-1 1,0 1-1,0-1 0,0 1 1,0-1-1,0 1 0,0-1 1,0 1-1,-1 0 0,1-2 1,-1 1-52,0 1 0,0 0 1,0 1-1,0-1 0,0 0 1,0 0-1,-1 0 0,1 1 1,0-1-1,0 0 0,0 1 1,-1-1-1,1 1 0,0 0 0,-1-1 1,1 1-1,0 0 0,-3 0 1,-4-1-3,0 1 0,1 1 0,-1-1 0,1 1 0,-1 0 0,-10 4 0,12-2-3,0 0 1,0 0-1,0 1 1,0-1-1,0 1 0,1 1 1,0-1-1,0 1 1,0 0-1,1 0 1,-1 1-1,1-1 1,0 1-1,1 0 1,0 0-1,0 0 0,0 0 1,0 1-1,1-1 1,0 1-1,1-1 1,-1 1-1,0 7 1,3-13-11,0 1 1,-1-1 0,1 0-1,0 1 1,0-1 0,0 0-1,0 0 1,0 0 0,0 0 0,0 0-1,0 0 1,0 0 0,1 0-1,-1 0 1,0-1 0,1 1 0,-1 0-1,0-1 1,1 1 0,-1-1-1,1 0 1,-1 1 0,1-1-1,-1 0 1,1 0 0,-1 0 0,1 0-1,-1 0 1,1 0 0,2-1-1,53-3 25,-44 1 80,-1-1 0,1 0-1,-1-1 1,0-1 0,-1 0 0,1 0-1,-1-1 1,0-1 0,-1 0-1,14-13 497,-24 28 252,0 8-676,0-7-144,0-1 0,0 1 1,0-1-1,1 1 0,3 12 0,-3-18-131,0 1 1,0-1-1,0 0 0,1 0 1,-1 0-1,0 0 1,1 0-1,0 0 0,-1 0 1,1 0-1,0 0 0,0-1 1,0 1-1,0-1 0,0 0 1,0 1-1,0-1 0,1 0 1,-1 0-1,0-1 0,4 2 1,22 5-3130,0-4-2911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6.263"/>
    </inkml:context>
    <inkml:brush xml:id="br0">
      <inkml:brushProperty name="width" value="0.05" units="cm"/>
      <inkml:brushProperty name="height" value="0.05" units="cm"/>
    </inkml:brush>
  </inkml:definitions>
  <inkml:trace contextRef="#ctx0" brushRef="#br0">239 1 12003,'0'0'11554,"-14"2"-10696,-16 2-590,0 2 1,1 1 0,0 1 0,0 1 0,-34 17 0,63-26-261,0 0 0,-1 0 0,1 0 0,0 1 0,-1-1 0,1 0 0,0 0 0,-1 0 0,1 1 0,0-1 0,-1 0 0,1 0 0,0 1 0,0-1 0,-1 0 0,1 0 0,0 1 0,0-1 0,0 0 0,-1 1 0,1-1 0,0 0 0,0 1 0,0-1 0,0 0 0,0 1 0,0-1 0,0 1 0,0-1 0,0 0 0,0 1 0,0-1 0,0 0 0,0 1 0,0 0 0,12 9 129,20 4-64,-31-13-67,75 21 49,26 10 473,-100-31-479,0 0 0,-1-1 0,1 1 0,0 0 0,0 0 0,-1 0 0,1 0 0,-1 0 0,1 0-1,-1 0 1,1 1 0,-1-1 0,0 0 0,0 1 0,1-1 0,-1 1 0,0 0 0,0-1 0,0 3 0,-1-3-30,0 0 1,0 0 0,0 1-1,0-1 1,0 0-1,0 1 1,0-1 0,-1 0-1,1 0 1,0 1-1,-1-1 1,1 0-1,-1 0 1,0 0 0,1 0-1,-1 0 1,0 0-1,0 0 1,1 0 0,-3 2-1,-4 3-14,0-1 0,0 0-1,-1 0 1,1 0 0,-1-1-1,-11 4 1,-4 1-348,-45 10 0,7-6-3539,52-12 2857,-18 5-4356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6.851"/>
    </inkml:context>
    <inkml:brush xml:id="br0">
      <inkml:brushProperty name="width" value="0.05" units="cm"/>
      <inkml:brushProperty name="height" value="0.05" units="cm"/>
    </inkml:brush>
  </inkml:definitions>
  <inkml:trace contextRef="#ctx0" brushRef="#br0">70 31 4625,'0'0'10920,"4"-8"-9688,9-14-159,-12 21-1043,-1 1 0,0 0 0,0 0 1,0 0-1,0 0 0,1 0 0,-1 0 1,0 0-1,0 0 0,0 0 0,0 0 1,1 0-1,-1 0 0,0 0 0,0 0 0,0 0 1,0 0-1,1 0 0,-1 0 0,0 0 1,0 1-1,0-1 0,0 0 0,0 0 1,1 0-1,-1 0 0,0 0 0,0 0 1,0 0-1,0 1 0,0-1 0,0 0 1,1 0-1,-1 0 0,0 0 0,0 0 0,0 1 1,0-1-1,0 0 0,0 0 0,0 0 1,0 0-1,0 1 0,0-1 0,0 0 1,0 0-1,0 0 0,0 0 0,0 1 1,0-1-1,0 0 0,0 0 0,0 0 0,0 0 1,0 1-1,0-1 0,0 0 0,0 0 1,-1 0-1,-7 65 1876,-24 82 461,-19 252 0,51-316-976,0-82-1088,9-4 118,7-14-211,0-1 1,23-33-1,-25 31-24,1 0 1,31-30-1,-41 46-145,30-25 188,-33 28-183,0 0 1,0-1-1,-1 1 0,1 0 0,0 1 0,0-1 1,0 0-1,0 1 0,0-1 0,0 1 0,0-1 0,0 1 1,1 0-1,-1 0 0,0 0 0,0 0 0,4 1 1,-5 0-23,0 0 0,1 0 1,-1 0-1,0 0 0,0 0 1,0 1-1,0-1 0,-1 0 1,1 1-1,0-1 0,-1 1 1,1-1-1,0 0 1,-1 1-1,0 0 0,1-1 1,-1 1-1,0-1 0,0 1 1,0-1-1,0 1 0,0 0 1,0 2-1,0 3 40,4 184 34,-4-186-185,0-1 0,1 0-1,-1 1 1,1-1-1,0 0 1,0 0 0,0 0-1,1 1 1,-1-1-1,3 4 1,-2-6-335,-1 0 1,1 0-1,0 0 1,-1-1-1,1 1 0,0 0 1,0-1-1,0 1 0,0-1 1,0 1-1,1-1 0,2 1 1,18 4-8006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8.009"/>
    </inkml:context>
    <inkml:brush xml:id="br0">
      <inkml:brushProperty name="width" value="0.05" units="cm"/>
      <inkml:brushProperty name="height" value="0.05" units="cm"/>
    </inkml:brush>
  </inkml:definitions>
  <inkml:trace contextRef="#ctx0" brushRef="#br0">2 118 10306,'0'0'12294,"14"1"-11356,0 1-676,0-1 0,0 0 0,0-1 0,-1-1-1,1 0 1,0 0 0,0-2 0,0 0 0,-1 0-1,0-1 1,1-1 0,14-7 0,17-22 192,-43 33-458,-1 0 0,1-1 0,-1 1 0,0 0 0,1 0 0,-1-1 0,0 1 0,0-1 0,0 1 0,0-1 1,0 0-1,0 1 0,0-1 0,0 0 0,-1 0 0,1 1 0,-1-1 0,1 0 0,-1 0 0,0 0 0,0 0 0,0 0 1,0 1-1,0-1 0,0 0 0,-1-4 0,-2 5-2,0 0 0,0 0 1,0 0-1,0 0 0,-1 0 0,1 1 0,0-1 1,0 1-1,-1 0 0,1 0 0,0 0 1,-7 1-1,3 0 11,-7-2 11,0 2-1,1 0 0,-1 0 1,1 2-1,-1-1 0,1 2 1,-16 5-1,23-6 24,0 0 0,0 0 1,0 1-1,1-1 0,-1 1 1,1 1-1,0-1 0,0 1 1,0 0-1,1 0 0,0 0 1,0 0-1,0 1 0,1 0 1,-1 0-1,-3 12 0,5-16 32,1 1-1,0 0 1,0-1-1,0 1 1,0 0-1,1 0 1,-1 0-1,1 0 1,0 0-1,0-1 1,0 1-1,0 0 1,0 0-1,1 0 1,-1 0-1,1 0 1,0 0-1,0-1 1,0 1-1,0 0 1,0-1-1,1 1 1,-1-1-1,1 1 1,-1-1-1,1 1 1,0-1-1,0 0 1,0 0-1,1 0 1,-1 0-1,0-1 1,1 1-1,-1 0 1,1-1-1,-1 0 1,1 1-1,0-1 1,-1 0-1,1-1 1,5 2-1,12 3 158,-1-1 0,1-1 0,-1-1 0,38-1 0,51-1-270,-60 0-8982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5.522"/>
    </inkml:context>
    <inkml:brush xml:id="br0">
      <inkml:brushProperty name="width" value="0.05" units="cm"/>
      <inkml:brushProperty name="height" value="0.05" units="cm"/>
    </inkml:brush>
  </inkml:definitions>
  <inkml:trace contextRef="#ctx0" brushRef="#br0">2518 546 3529,'0'0'12004,"-27"-27"-11983,-92-85 56,103 98-19,-1 1 0,0 1 0,0 0 0,-1 2 0,0 0 0,-1 1 0,-22-8 0,10 8 26,-1 2 1,-61-8 0,33 10-65,0 2 1,-1 2-1,1 3 0,0 3 1,0 2-1,0 3 1,1 3-1,1 2 0,-89 35 1,57-11 86,1 4 0,3 3-1,1 4 1,3 4 0,2 3 0,3 4 0,-110 111 0,120-102-24,4 3 0,2 3-1,4 2 1,4 3 0,3 2 0,3 2 0,-58 151 0,85-178 2,2 2 1,3 0 0,3 0 0,2 2-1,3-1 1,3 1 0,2 0 0,3-1 0,11 76-1,-7-98-65,3-1-1,1 1 0,1-1 0,3-1 0,0 0 1,3-1-1,1 0 0,2-2 0,1 0 1,1-1-1,2-1 0,2-1 0,0-1 1,2-1-1,50 40 0,-11-19-15,3-2 0,2-4-1,2-3 1,1-3 0,2-3-1,2-3 1,1-4 0,0-4 0,2-3-1,1-3 1,1-5 0,0-2-1,88-2 1,-110-11 2,0-2 1,0-4-1,-1-2 0,0-2 0,-1-4 0,0-2 1,-1-2-1,-2-3 0,0-2 0,60-38 0,-23 5-18,-2-4 0,-3-5 0,-3-3 0,132-141 0,-154 142-52,-3-3-1,-3-3 1,-4-2 0,64-122-1,-84 132 53,-4-2 1,-2 0-1,-3-2 0,-4 0 0,-3-2 0,10-83 0,-20 85 23,-2-1 0,-4 1 0,-10-100 0,2 123-9,-1 0 0,-3 1 1,-2 1-1,-2-1 0,-39-84 0,26 78-4,-3 1-1,-1 2 1,-3 0-1,-2 3 1,-2 1-1,-71-65 1,56 64 2,-3 3 1,-2 2-1,-2 2 1,-1 3-1,-71-30 1,43 30-38,-1 3 0,-2 5 0,-1 4 0,-1 3 1,-1 5-1,-1 5 0,0 3 0,-152 6 1,218 4-80,0 2 0,0 1 0,1 1 0,-1 2 0,-33 11-1,45-10-331,2-1-1,-1 2 0,-23 15 0,25-12-883,0 0 0,1 1 0,-23 23 1,-8 23-6636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8.770"/>
    </inkml:context>
    <inkml:brush xml:id="br0">
      <inkml:brushProperty name="width" value="0.05" units="cm"/>
      <inkml:brushProperty name="height" value="0.05" units="cm"/>
    </inkml:brush>
  </inkml:definitions>
  <inkml:trace contextRef="#ctx0" brushRef="#br0">153 36 5641,'0'0'15093,"-11"3"-13950,-1 0-781,0 2 0,0-1 0,1 1 1,0 1-1,-19 13 0,25-17-229,1 2 0,0-1 0,0 0 1,1 1-1,-1-1 0,1 1 0,0 0 0,0 0 0,0 1 0,0-1 0,1 1 1,0-1-1,0 1 0,0 0 0,0 0 0,1-1 0,0 1 0,0 0 1,0 1-1,0 4 0,2-8-102,0 0 1,-1 0-1,1 0 1,0 0-1,0-1 1,0 1-1,0 0 1,0-1-1,1 1 1,-1 0-1,0-1 1,1 0 0,-1 1-1,1-1 1,-1 0-1,1 0 1,0 1-1,0-1 1,-1-1-1,1 1 1,0 0-1,0 0 1,0-1-1,0 1 1,0-1-1,0 0 1,3 1-1,60 7 284,-33-7-214,17 1 3,70-5-1,-100-2-100,0-1-1,-1 0 0,1-1 0,-1-1 0,-1-1 0,18-10 1,-9 4 28,-23 14-31,63-38 14,-61 36-21,1-1 1,-1 0-1,0-1 0,0 1 0,-1-1 0,1 0 0,-1 0 0,0 0 0,3-7 0,-6 11-4,0 0 0,-1 0 1,1 0-1,-1-1 0,1 1 0,-1 0 0,1 0 0,-1-1 0,0 1 0,0 0 0,1 0 0,-1-1 0,0 1 0,0 0 0,0-1 0,-1 1 0,1 0 0,0 0 0,0-1 0,-1 1 0,1 0 0,-1 0 1,1 0-1,-2-2 0,1 1 3,-1 1-1,1-1 1,-1 1 0,1 0 0,-1 0 0,0 0 0,0 0 0,0 0 0,0 0 0,1 0 0,-1 1 0,0-1 0,0 1 0,-3-1 0,-9-1-13,-1 1 0,0 1 1,-23 2-1,24-2-20,8 1 39,-1 0 0,0 1 0,1 0 0,-1 0 0,1 0 0,0 1 0,-1-1 0,1 1 0,0 1 0,1-1 0,-1 1 0,1 0 0,-1 1 0,1-1 0,-8 10 0,10-10 5,0-1-1,0 1 1,1-1 0,-1 1-1,1 0 1,0 0-1,0 0 1,0 0 0,0 0-1,1 0 1,-1 1 0,1-1-1,1 1 1,-1-1 0,0 1-1,1-1 1,0 1 0,0-1-1,0 1 1,1-1 0,-1 1-1,1-1 1,0 0 0,1 1-1,1 4 1,-1-6 12,1 1 0,0-1 0,0 1 0,0-1 0,0 0 0,1 0 0,-1 0 0,1-1 0,0 1 0,-1-1 0,1 0 0,0 0 0,1 0 0,-1-1 0,0 1 0,0-1 0,1 0 0,-1 0 0,6 0 0,14 2 105,0 0-1,29-2 0,-45-1-88,17-1 128,1 0 0,-1-1 0,38-8 0,-56 8-77,0 1-1,0-2 1,0 1-1,0 0 1,0-1-1,0-1 1,-1 1-1,0-1 0,0 0 1,0 0-1,0-1 1,0 0-1,-1 0 1,0 0-1,0-1 0,7-10 1,-11 14-66,0 1 1,0-1-1,0 0 1,0 1-1,0-1 1,-1 0-1,1 0 1,-1 0-1,1 0 1,-1 1-1,0-1 1,0 0-1,0 0 1,0 0-1,0 0 1,0 0-1,0 0 1,-1 0-1,1 0 1,-1 1-1,1-1 1,-1 0-1,0 0 1,1 0-1,-1 1 1,0-1-1,0 1 1,-1-1-1,1 0 1,0 1-1,0 0 1,-1-1-1,1 1 1,-1 0-1,1 0 1,-1 0-1,1 0 1,-1 0-1,0 0 1,0 0-1,1 0 1,-1 1-1,-3-2 1,-7-2-53,-1 1-1,1 0 1,-1 0 0,1 1-1,-15 0 1,5 0-544,1 2 0,0 0 1,-23 4-1,35-2-914,-1 0 0,1 0 0,0 1-1,0 0 1,-12 7 0,-17 12-15221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3.991"/>
    </inkml:context>
    <inkml:brush xml:id="br0">
      <inkml:brushProperty name="width" value="0.05" units="cm"/>
      <inkml:brushProperty name="height" value="0.05" units="cm"/>
    </inkml:brush>
  </inkml:definitions>
  <inkml:trace contextRef="#ctx0" brushRef="#br0">3 205 928,'0'0'28110,"-1"0"-28030,1 0-1,0 0 1,0-1 0,0 1-1,0 0 1,-1 0-1,1-1 1,0 1 0,0 0-1,0 0 1,0-1-1,0 1 1,0 0 0,0-1-1,0 1 1,0 0-1,0 0 1,0-1 0,0 1-1,0 0 1,0-1-1,0 1 1,0 0 0,0 0-1,0-1 1,0 1-1,0 0 1,0-1 0,0 1-1,1 0 1,-1 0 0,0-1-1,0 1 1,0 0-1,0 0 1,1 0 0,-1-1-1,0 1 1,0 0-1,1 0 1,-1 0 0,0-1-1,0 1 1,1 0-1,35-20-49,0 1 0,2 2 0,0 1-1,57-14 1,-75 24-32,256-58-4412,-192 48 1301,-51 10-5531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349"/>
    </inkml:context>
    <inkml:brush xml:id="br0">
      <inkml:brushProperty name="width" value="0.05" units="cm"/>
      <inkml:brushProperty name="height" value="0.05" units="cm"/>
    </inkml:brush>
  </inkml:definitions>
  <inkml:trace contextRef="#ctx0" brushRef="#br0">106 0 7786,'0'0'15942,"-10"20"-13819,2-3-1639,-3 5 90,1 0 0,1 1-1,1 0 1,-6 27 0,-1 36 232,4-1 1,4 2 0,4 116 0,4-192-1090,-1-1 1,1 1-1,1-1 0,0 1 1,1-1-1,0 0 0,5 14 1,-3-15-885,0 1 0,0-1 0,1-1 0,9 11 0,10 6-5372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672"/>
    </inkml:context>
    <inkml:brush xml:id="br0">
      <inkml:brushProperty name="width" value="0.05" units="cm"/>
      <inkml:brushProperty name="height" value="0.05" units="cm"/>
    </inkml:brush>
  </inkml:definitions>
  <inkml:trace contextRef="#ctx0" brushRef="#br0">22 0 7906,'0'0'20636,"-19"148"-19564,16-111-472,3-4-327,0-3-273,0-8-681,0-7-1887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998"/>
    </inkml:context>
    <inkml:brush xml:id="br0">
      <inkml:brushProperty name="width" value="0.05" units="cm"/>
      <inkml:brushProperty name="height" value="0.05" units="cm"/>
    </inkml:brush>
  </inkml:definitions>
  <inkml:trace contextRef="#ctx0" brushRef="#br0">25 8 14299,'0'0'7314,"-25"-8"-10835,34 8-3073,7 0-1015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5.619"/>
    </inkml:context>
    <inkml:brush xml:id="br0">
      <inkml:brushProperty name="width" value="0.05" units="cm"/>
      <inkml:brushProperty name="height" value="0.05" units="cm"/>
    </inkml:brush>
  </inkml:definitions>
  <inkml:trace contextRef="#ctx0" brushRef="#br0">4 55 3753,'0'1'17115,"4"8"-15634,-1 13-400,-2-1 0,-1 1 0,0 0 0,-5 30 0,-1 34 107,6-86-1146,3-2-29,14-16-7,-1-1 1,-1-1-1,-1 0 1,-1-1 0,0 0-1,-1-1 1,11-31-1,22-39 86,-44 90 100,-1 26 355,-2 18-412,1-26-97,0 0 0,1 0 1,1 0-1,3 16 0,-4-31-36,0 0 0,1-1-1,-1 1 1,1-1 0,0 1-1,-1-1 1,1 1 0,-1-1-1,1 1 1,0-1 0,-1 0-1,1 1 1,0-1 0,-1 0-1,1 0 1,0 1 0,-1-1-1,1 0 1,0 0 0,0 0-1,-1 0 1,1 0 0,0 0-1,0 0 1,-1 0 0,1 0-1,0 0 1,0 0 0,-1-1-1,1 1 1,0 0 0,-1 0-1,1-1 1,0 1 0,0-1-1,27-12-2,2-14 41,-25 22-32,1-1-1,-1 1 1,1 0 0,0 1 0,10-6 0,-16 10-3,1 0 0,-1 0 0,1 0 0,-1 0 0,1 0 0,-1 0 0,1 0 0,-1 1 0,1-1 0,-1 0 0,0 0 0,1 1 0,-1-1 0,0 0 0,1 1 0,-1-1-1,0 0 1,1 1 0,-1-1 0,0 0 0,1 1 0,-1-1 0,0 1 0,0-1 0,0 0 0,1 1 0,-1-1 0,0 1 0,0-1 0,0 1 0,0-1 0,0 1 0,0-1 0,0 1 0,6 26-22,-4-17 25,-2-7-91,1 0 0,0 1 0,-1-1 0,2 0 0,-1 0 0,0 0 0,1 0 0,-1 0 0,1 0 0,0 0 0,0 0 0,0-1-1,0 1 1,0-1 0,1 1 0,-1-1 0,1 0 0,0 0 0,4 2 0,-2-2-1223,0 0 1,0-1-1,0 0 0,0 0 1,0 0-1,0-1 0,9 0 1,3 0-6928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6.085"/>
    </inkml:context>
    <inkml:brush xml:id="br0">
      <inkml:brushProperty name="width" value="0.05" units="cm"/>
      <inkml:brushProperty name="height" value="0.05" units="cm"/>
    </inkml:brush>
  </inkml:definitions>
  <inkml:trace contextRef="#ctx0" brushRef="#br0">1 222 5857,'0'0'16692,"19"-8"-15089,-4 1-1389,29-12 1269,77-44 1,-109 55-1423,-1 0 0,-1-1 0,19-19 1,-25 24-74,-1 0 0,0 0 1,0 0-1,0 0 1,-1 0-1,1 0 0,-1-1 1,0 1-1,0-1 0,-1 0 1,1 1-1,-1-1 0,0 0 1,0-5-1,-37 11-119,27 2 147,1 1 0,1 0 0,-1 0 0,0 0 0,1 1 0,0 0-1,0 1 1,1 0 0,-1 0 0,1 0 0,1 0 0,-10 15-1,9-13 33,0 1 0,1 0 0,0 0-1,0 1 1,1-1 0,0 1-1,1 0 1,0 0 0,1 0 0,-2 15-1,4-23 15,0 0-1,0 0 0,0 1 1,0-1-1,0 0 1,1 0-1,-1 0 0,0 0 1,1 0-1,0 0 1,0 0-1,-1 0 0,1 0 1,0 0-1,0 0 0,1 0 1,-1 0-1,0-1 1,1 1-1,-1-1 0,1 1 1,-1-1-1,1 1 0,0-1 1,0 0-1,-1 0 1,1 0-1,0 0 0,0 0 1,0 0-1,0 0 1,3 0-1,7 1 161,-1 0 0,0-1 0,1 0 0,-1-1 0,13-1 0,1 0 118,-4-1-161,0 0 0,0-1 0,0-1 0,25-8 0,28-6-373,-73 18 110,19-1-1199,-11 7-4683,-8 10-5812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7.861"/>
    </inkml:context>
    <inkml:brush xml:id="br0">
      <inkml:brushProperty name="width" value="0.05" units="cm"/>
      <inkml:brushProperty name="height" value="0.05" units="cm"/>
    </inkml:brush>
  </inkml:definitions>
  <inkml:trace contextRef="#ctx0" brushRef="#br0">0 198 12875,'0'0'18436,"159"-63"-16980,-90 41-1456,6-1 0,3 1 0,0-1 0,-6 6 0,-11 4-1048,6 3-1969,-20 8-3832,-14-1-6482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8.405"/>
    </inkml:context>
    <inkml:brush xml:id="br0">
      <inkml:brushProperty name="width" value="0.05" units="cm"/>
      <inkml:brushProperty name="height" value="0.05" units="cm"/>
    </inkml:brush>
  </inkml:definitions>
  <inkml:trace contextRef="#ctx0" brushRef="#br0">1 708 10066,'0'0'8321,"27"-4"-6601,3 0-687,52-15 0,-77 17-854,0 0 0,0 0 0,0-1 0,-1 0 1,1 0-1,-1 0 0,0 0 0,0-1 0,0 0 0,0 1 0,-1-2 1,1 1-1,-1 0 0,0-1 0,0 1 0,-1-1 0,1 0 0,1-6 1,5-7 430,26-51 1444,30-91 1,-46 106-1813,3 2 0,1 1 0,3 0 1,34-48-1,-57 93-295,1 1 1,0 0 0,1 0-1,-1 0 1,1 1 0,10-8-1,9 3-1917,6 9-3656,-13 4-1178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9.211"/>
    </inkml:context>
    <inkml:brush xml:id="br0">
      <inkml:brushProperty name="width" value="0.05" units="cm"/>
      <inkml:brushProperty name="height" value="0.05" units="cm"/>
    </inkml:brush>
  </inkml:definitions>
  <inkml:trace contextRef="#ctx0" brushRef="#br0">183 96 5193,'0'0'12623,"-8"0"-11838,-2 3-554,0-1 0,1 1 0,-1 0 0,1 1-1,0 0 1,0 1 0,0 0 0,1 0 0,0 1-1,0 0 1,0 0 0,1 1 0,0 0 0,-7 8-1,10-11-87,0 1 0,1-1-1,-1 1 1,1-1-1,0 1 1,0 0 0,0 1-1,1-1 1,0 0 0,0 1-1,0-1 1,0 1-1,1-1 1,0 1 0,0 6-1,3-11-67,0 0 0,0 0 0,1 0-1,-1 0 1,0-1 0,0 1 0,1-1 0,-1 1-1,0-1 1,1 0 0,-1 0 0,0 0 0,1 0-1,-1 0 1,0 0 0,3-1 0,2 1 71,-1-1-80,1 0 0,-1 1 0,1-2 0,-1 1-1,0-1 1,1 0 0,-1 0 0,0-1 0,0 0 0,-1 0 0,1 0 0,-1-1 0,7-5 0,-3 1 173,0 0 0,-1 0 0,0-1 0,-1 0 0,0 0 0,12-19 861,-19 45-640,0-13-455,1 0 0,0-1 0,-1 0 0,1 1 0,0-1-1,1 1 1,-1-1 0,1 0 0,-1 0 0,1 0 0,0 0 0,0 0 0,0 0 0,1-1 0,-1 1 0,1-1 0,-1 1 0,1-1 0,0 0 0,0 0 0,4 2 0,4 1-490,0 0 0,0-1 0,1 0 0,20 3 0,-29-6 260,-2-1 278,0 0 0,0 0 1,-1-1-1,1 1 0,0 0 0,0-1 0,0 1 1,0 0-1,0-1 0,0 1 0,-1-1 0,1 0 0,0 1 1,0-1-1,-1 0 0,1 1 0,0-1 0,-1 0 0,1 0 1,-1 1-1,1-1 0,-1 0 0,1 0 0,-1 0 1,0 0-1,1 0 0,-1-1 0,15-40 2968,-6 15-1903,-1 10-1106,0 1 0,1 1 0,1 0 0,1 0 0,19-21 0,-25 30-35,0 0 1,1 1-1,-1 0 1,1 0 0,0 0-1,1 1 1,-1 0-1,1 0 1,-1 1 0,1 0-1,0 0 1,0 0-1,1 1 1,-1 0 0,15-1-1,-19 3-494,0 0-1,0 0 0,-1 0 1,1 1-1,0-1 1,0 1-1,-1 0 0,1 0 1,0 0-1,3 3 0,13 10-7971,-2 0-4623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7.242"/>
    </inkml:context>
    <inkml:brush xml:id="br0">
      <inkml:brushProperty name="width" value="0.05" units="cm"/>
      <inkml:brushProperty name="height" value="0.05" units="cm"/>
    </inkml:brush>
  </inkml:definitions>
  <inkml:trace contextRef="#ctx0" brushRef="#br0">2355 247 8586,'0'0'8762,"-34"-25"-8724,-116-79-28,127 90 34,0 1 0,-1 1 0,-1 1 1,0 1-1,0 1 0,-1 2 0,0 0 0,0 2 1,-40-4-1,46 7 51,-68-8 281,1 3 0,-2 5 0,-121 12 0,155-2-334,0 2-1,1 3 0,0 2 0,2 2 0,-84 39 1,72-24 208,2 3 1,1 2-1,-109 89 1,115-76-131,1 2-1,4 2 1,1 3 0,3 2 0,3 2-1,-52 96 1,55-79-46,4 0 1,3 3-1,4 1 1,3 0-1,-18 107 0,32-106 31,4 2-1,3-1 0,8 109 1,0-162-94,2-1-1,0 0 1,2 0 0,2 0 0,0-1 0,19 38 0,-4-18-39,2-1 0,54 75 0,-41-72 15,3-2 1,2-2-1,3-1 1,1-3-1,1-2 0,3-2 1,1-3-1,2-2 1,1-2-1,115 46 1,-81-45 17,1-4-1,2-4 1,1-5 0,0-3 0,1-4 0,161 0 0,-189-15 9,1-3 0,-2-3 1,1-3-1,-1-3 1,-1-2-1,65-26 0,-51 10-5,0-3-1,-3-3 1,-1-4-1,87-64 0,-110 68-4,-2-2 0,-2-3 0,-2-2 0,-2-1 0,-2-3-1,48-70 1,-65 80 11,-2-1-1,-1-2 1,-2 0-1,-3-1 1,0-1-1,-3 0 1,-2-1-1,-2-1 1,7-67-1,-13 70 7,-2 0 0,-1 0 0,-2 0-1,-2 0 1,-2 0 0,-2 0 0,-2 1-1,-2 0 1,-1 0 0,-21-45 0,-1 21-8,-3 1 1,-3 2-1,-2 1 1,-3 3-1,-3 2 0,-2 1 1,-2 3-1,-97-75 1,71 69-15,-3 4 0,-2 3 1,-3 4-1,-1 4 0,-2 3 0,-104-31 1,110 49-145,0 4 1,-1 4 0,0 3 0,-1 4-1,-102 3 1,169 5-354,-1 1 0,1 0 0,-1 2 0,1 0 0,0 1 1,0 0-1,1 2 0,-1 0 0,1 1 0,-28 16 0,28-11-1099,0 0 0,0 1-1,1 0 1,1 2 0,-18 20 0,-7 22-4029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9.830"/>
    </inkml:context>
    <inkml:brush xml:id="br0">
      <inkml:brushProperty name="width" value="0.05" units="cm"/>
      <inkml:brushProperty name="height" value="0.05" units="cm"/>
    </inkml:brush>
  </inkml:definitions>
  <inkml:trace contextRef="#ctx0" brushRef="#br0">83 87 10506,'0'0'8810,"-11"17"-7475,-6 3-952,10-10-180,-1 0 1,1 0 0,1 0-1,-1 1 1,-7 20-1,8-12 956,9-13-446,21-18-194,29-38-116,-23 11 325,-25 31-278,1-1 1,1 1-1,-1 0 1,1 1-1,15-13 0,-18 55 1345,-4 71-1677,0-106-118,1 1 0,-1-1 0,1 1 0,0-1 0,0 1 0,-1-1 0,1 0 0,0 1 1,0-1-1,-1 0 0,1 0 0,0 0 0,0 1 0,0-1 0,-1 0 0,1 0 0,0 0 0,0 0 0,0 0 0,0-1 1,-1 1-1,1 0 0,0 0 0,0 0 0,1-1 0,25-6-28,-13-3 37,0-1-1,-1 0 1,0-1-1,-1 0 1,0-1-1,0 0 1,15-26-1,-10 16 585,30-33 0,-47 56-582,0-1 0,0 1 1,0 0-1,1-1 0,-1 1 0,0 0 0,0-1 1,0 1-1,0 0 0,0 0 0,1-1 0,-1 1 0,0 0 1,0 0-1,1-1 0,-1 1 0,0 0 0,0 0 1,1 0-1,-1-1 0,0 1 0,0 0 0,1 0 0,-1 0 1,0 0-1,1 0 0,-1 0 0,0-1 0,1 1 0,-1 0 1,0 0-1,1 0 0,-1 0 0,0 0 0,1 0 1,-1 0-1,0 0 0,1 1 0,-1-1 0,0 0 0,1 0 1,-1 0-1,0 0 0,0 0 0,1 0 0,-1 1 1,0-1-1,1 0 0,-1 0 0,0 0 0,0 1 0,1-1 1,-1 0-1,0 0 0,0 1 0,0-1 0,0 0 0,1 1 1,-1-1-1,0 0 0,0 1 0,0 24 400,0-17-368,-2 55-25,0-38-44,1-1 0,1 1-1,1 0 1,6 32 0,-6-54-149,0 1 0,0-1 0,0 0 0,1 0-1,0 0 1,-1 0 0,1 0 0,4 5 0,14 8-3933,7-6-4386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0.515"/>
    </inkml:context>
    <inkml:brush xml:id="br0">
      <inkml:brushProperty name="width" value="0.05" units="cm"/>
      <inkml:brushProperty name="height" value="0.05" units="cm"/>
    </inkml:brush>
  </inkml:definitions>
  <inkml:trace contextRef="#ctx0" brushRef="#br0">14 0 14739,'0'0'14035,"-14"23"-13051,14-11-392,0 3-319,3 3-273,16-3-120,17 2-1185,-2-5-2488,-4-2-3432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0.871"/>
    </inkml:context>
    <inkml:brush xml:id="br0">
      <inkml:brushProperty name="width" value="0.05" units="cm"/>
      <inkml:brushProperty name="height" value="0.05" units="cm"/>
    </inkml:brush>
  </inkml:definitions>
  <inkml:trace contextRef="#ctx0" brushRef="#br0">50 28 14067,'0'0'13107,"-50"-22"-14948,73 17-1911,2 5-2394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1.221"/>
    </inkml:context>
    <inkml:brush xml:id="br0">
      <inkml:brushProperty name="width" value="0.05" units="cm"/>
      <inkml:brushProperty name="height" value="0.05" units="cm"/>
    </inkml:brush>
  </inkml:definitions>
  <inkml:trace contextRef="#ctx0" brushRef="#br0">11 129 336,'0'0'21934,"-2"7"-20911,-5 23-162,5-22-262,14-38 950,11-11-618,-15 26-565,0 0-1,0 1 1,1 0-1,1 1 1,14-16-1,-23 29-329,0-1 1,-1 1-1,1 0 0,-1 0 0,1-1 0,0 1 1,-1 0-1,1 0 0,0 0 0,-1 0 0,1 0 0,0 0 1,0 0-1,-1 0 0,1 0 0,0 0 0,-1 0 0,1 0 1,0 0-1,-1 1 0,1-1 0,0 0 0,-1 1 0,1-1 1,-1 0-1,1 1 0,-1-1 0,1 0 0,0 1 1,-1-1-1,0 1 0,1-1 0,-1 1 0,1 0 0,-1-1 1,0 1-1,1-1 0,-1 2 0,20 29 1641,-15-22-1424,25 33-3334,-27-39 2421,0 0-1,1 1 1,-1-1-1,1-1 1,0 1 0,-1 0-1,1-1 1,0 0-1,1 0 1,-1 0 0,0-1-1,0 1 1,1-1 0,5 1-1,13 1-8333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1.801"/>
    </inkml:context>
    <inkml:brush xml:id="br0">
      <inkml:brushProperty name="width" value="0.05" units="cm"/>
      <inkml:brushProperty name="height" value="0.05" units="cm"/>
    </inkml:brush>
  </inkml:definitions>
  <inkml:trace contextRef="#ctx0" brushRef="#br0">102 60 12227,'0'0'11349,"-45"36"-7945,37-27-3226,0 1-1,0 0 0,-10 18 1,15-23-115,1-1-1,0 1 1,1-1 0,-1 1 0,1 0-1,0-1 1,0 1 0,1 0 0,-1 0 0,1 0-1,0 0 1,0 0 0,1 5 0,0-8-54,0 0 0,0-1 0,0 1 0,1 0 0,-1 0 0,0-1 0,1 1 0,-1-1 0,1 1 0,0-1 0,-1 0 0,1 0 1,0 1-1,0-1 0,0-1 0,-1 1 0,1 0 0,0 0 0,0-1 0,1 1 0,-1-1 0,0 1 0,0-1 0,4 0 0,58 4-7,-60-4 0,5 1 14,0-1 0,0 0 0,0 0-1,0-1 1,0 0 0,0-1-1,-1 0 1,1 0 0,0-1-1,-1 0 1,0 0 0,15-9 0,5-6 46,-1-2 0,-1 0 0,0-2 0,-2-1 0,-1-1 0,30-38 0,-51 59-61,0 1-4,0-1 0,0 1 0,0-1 0,-1 0 0,1 1 0,-1-1 0,1 0 0,-1 0 1,0 0-1,0 0 0,0-4 0,-23 7-91,16 2 97,1-1-1,-1 1 1,1 0 0,0 1-1,0-1 1,0 1-1,0 0 1,1 0-1,-1 0 1,1 1 0,0 0-1,0 0 1,0 0-1,0 0 1,1 0-1,-1 1 1,-2 6 0,1-4-5,0 1 1,1 0 0,0 0-1,1 0 1,0 0 0,0 1-1,0-1 1,1 1 0,1 0 0,-1 11-1,2-19 6,0 0 0,0-1 0,1 1 0,-1 0 0,0 0 0,1 0 0,-1-1 0,1 1 0,-1 0 0,1 0 0,-1-1 0,1 1 0,0 0 0,-1-1 0,1 1 0,0-1-1,-1 1 1,1-1 0,0 1 0,0-1 0,-1 1 0,1-1 0,0 0 0,0 1 0,0-1 0,0 0 0,0 0 0,0 0 0,-1 0 0,1 0 0,0 0 0,1 0 0,39 1 80,-29-2-33,-7 1-18,1 0 0,-1-1 0,1 1 0,-1-1 0,0 0 0,1-1 0,-1 1 0,0-1 1,0 0-1,0 0 0,0-1 0,7-4 0,-9 5-12,0-1 0,-1 1 0,1-1-1,-1 0 1,0 0 0,1 0 0,-1 0 0,0 0 0,-1 0-1,1 0 1,-1 0 0,1-1 0,-1 1 0,0-1 0,0 1 0,0-1-1,-1 0 1,1 1 0,-1-1 0,0-3 0,0 5-24,0 1 1,0-1-1,-1 1 0,1 0 1,0-1-1,-1 1 1,1 0-1,-1-1 0,1 1 1,-1 0-1,1 0 1,-1-1-1,0 1 0,0 0 1,0 0-1,0 0 1,0 0-1,0 0 0,0 0 1,0 0-1,0 1 1,0-1-1,0 0 0,0 0 1,-3 0-1,-1-1 27,0 0-1,1 1 1,-1 0-1,0 0 1,0 0-1,-1 1 1,-7 0-1,5 0-424,0 0 0,-1 1-1,1 0 1,0 0 0,0 1-1,1 0 1,-1 0 0,0 1-1,-11 6 1,-3 12-5739,9-3-3637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2.436"/>
    </inkml:context>
    <inkml:brush xml:id="br0">
      <inkml:brushProperty name="width" value="0.05" units="cm"/>
      <inkml:brushProperty name="height" value="0.05" units="cm"/>
    </inkml:brush>
  </inkml:definitions>
  <inkml:trace contextRef="#ctx0" brushRef="#br0">28 33 2497,'0'0'13461,"4"-3"-12679,11-9-42,-12 9 124,-4 11-385,0-1 0,0 0 0,-1 1 0,0-1 0,0 0 0,-1 0 0,0 0 0,-7 13 0,6-14-255,1 1 1,-1-1-1,2 1 0,-1 0 1,1 0-1,0 0 1,0 0-1,-1 13 1,3-19-63,8-11 160,18-19 42,-1 0 1,-1-2-1,21-37 0,-45 67 246,0 34 459,0-21-1051,-1-8 3,1-1 0,0 1 1,0 0-1,0 0 0,1 0 0,-1-1 0,3 8 1,-2-10-18,-1-1 1,1 1 0,-1 0 0,1-1-1,0 1 1,0 0 0,-1-1 0,1 1 0,0-1-1,0 1 1,-1-1 0,1 1 0,0-1-1,0 0 1,0 1 0,0-1 0,0 0 0,0 0-1,0 0 1,0 0 0,0 1 0,0-1-1,-1-1 1,1 1 0,0 0 0,0 0-1,0 0 1,0 0 0,0-1 0,0 1 0,0 0-1,0-1 1,-1 1 0,1-1 0,0 1-1,0-1 1,0 1 0,1-2 0,2-1 1,1 0 0,-1 0 0,1-1 0,-1 0 0,0 0 0,7-8 1,-8 8 112,1 0 1,-1 0-1,1 0 1,1 0-1,-1 1 1,0-1-1,8-3 1,-11 7 597,-1 25 335,-8 95-2533,8-120 1356,0 0 1,0 0 0,0 1 0,0-1 0,0 0-1,0 0 1,0 1 0,0-1 0,0 0-1,0 0 1,1 1 0,-1-1 0,0 0-1,0 0 1,0 1 0,0-1 0,1 0-1,-1 0 1,0 0 0,0 0 0,1 1-1,-1-1 1,0 0 0,0 0 0,1 0-1,-1 0 1,0 0 0,0 0 0,1 0-1,-1 0 1,0 0 0,0 1 0,1-1-1,-1 0 1,0 0 0,1-1 0,-1 1-1,0 0 1,0 0 0,1 0 0,-1 0-1,0 0 1,0 0 0,1 0 0,2 0-1279,12 0-4939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2.887"/>
    </inkml:context>
    <inkml:brush xml:id="br0">
      <inkml:brushProperty name="width" value="0.05" units="cm"/>
      <inkml:brushProperty name="height" value="0.05" units="cm"/>
    </inkml:brush>
  </inkml:definitions>
  <inkml:trace contextRef="#ctx0" brushRef="#br0">1 173 9826,'0'0'16284,"10"-6"-15255,41-17 87,59-28 379,-103 47-1483,1-1 0,-1 1-1,0-1 1,0-1 0,0 1-1,-1-1 1,0 0-1,0-1 1,0 1 0,8-15-1,-14 21-23,1-1-1,-1 1 0,0-1 1,0 1-1,1-1 1,-1 1-1,0 0 0,0-1 1,1 1-1,-1-1 0,0 1 1,0-1-1,0 1 0,0-1 1,0 1-1,0-1 0,0 1 1,0-1-1,0 1 0,0-1 1,0 1-1,0-1 1,0 1-1,0-1 0,-1 1 1,1-1-1,0 1 0,0-1 1,0 1-1,-1-1 0,1 1 1,0-1-1,-1 1 0,0-1 1,-18 1-66,-24 17 180,32-8-70,1 0-1,0 1 1,0 0 0,1 0 0,-10 15 0,16-20 43,0 0 0,0 1 0,0 0 0,0 0-1,1 0 1,0 0 0,0 0 0,1 0 0,0 0 0,0 0 0,0 1 0,1-1 0,0 10 0,0-15-41,1 1 0,0-1 0,-1 0 1,1 0-1,0 0 0,0 0 0,0 0 0,0 0 0,0 0 0,0 0 1,0 0-1,0 0 0,0-1 0,0 1 0,0 0 0,0-1 1,1 1-1,-1-1 0,0 1 0,1-1 0,-1 1 0,0-1 1,1 0-1,-1 0 0,0 0 0,1 0 0,-1 0 0,2 0 1,51 0 423,-38 0-331,-2-1-110,0 0 1,0-1-1,0-1 0,-1 0 0,1 0 0,0-1 1,-1-1-1,22-11 0,-7 9-2626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6.243"/>
    </inkml:context>
    <inkml:brush xml:id="br0">
      <inkml:brushProperty name="width" value="0.05" units="cm"/>
      <inkml:brushProperty name="height" value="0.05" units="cm"/>
    </inkml:brush>
  </inkml:definitions>
  <inkml:trace contextRef="#ctx0" brushRef="#br0">0 161 5313,'4'0'22365,"20"2"-21486,-14-3-735,-1 0 1,0-1-1,0 0 1,1 0-1,-1-1 1,-1 0-1,1-1 1,9-5-1,67-42 54,-71 43-160,-5 2-71,26-19 166,-33 24-171,-1 0-1,1-1 0,-1 1 1,1-1-1,-1 1 0,0-1 1,0 1-1,0-1 0,0 0 1,0 0-1,0 0 0,0 0 0,0 0 1,-1 1-1,1-1 0,-1 0 1,1-3-1,-2 4 1,0 0 0,0 0 0,0 0 1,0 1-1,0-1 0,0 0 0,0 0 0,0 1 0,0-1 1,0 0-1,0 1 0,0-1 0,0 1 0,-1 0 1,1-1-1,0 1 0,0 0 0,-1 0 0,1 0 0,0 0 1,0 0-1,-1 0 0,0 0 0,-39-1-45,37 1 47,-1 0 38,1 0-1,-1 0 1,0 0 0,1 1-1,-1 0 1,1 0 0,-1 0-1,1 1 1,-1-1 0,1 1-1,0 0 1,0 1 0,0-1-1,0 1 1,0-1 0,1 1-1,-1 0 1,1 0 0,-1 1-1,1-1 1,0 1-1,1 0 1,-5 6 0,3-1 104,0 1 1,0-1-1,1 1 1,0 0-1,0 0 1,2 1-1,-1-1 0,1 0 1,0 18-1,2-24-46,-1 0-1,1 0 0,0-1 0,0 1 0,1 0 1,-1 0-1,1-1 0,-1 1 0,1-1 0,0 0 1,0 1-1,1-1 0,-1 0 0,1 0 0,-1-1 1,1 1-1,0 0 0,0-1 0,0 0 0,1 1 1,-1-1-1,0-1 0,1 1 0,-1 0 0,1-1 1,0 0-1,6 2 0,14 4-240,0-2 0,0 0 0,31 1 0,-36-4-737,-10-1-3021,0 1-3068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7.206"/>
    </inkml:context>
    <inkml:brush xml:id="br0">
      <inkml:brushProperty name="width" value="0.05" units="cm"/>
      <inkml:brushProperty name="height" value="0.05" units="cm"/>
    </inkml:brush>
  </inkml:definitions>
  <inkml:trace contextRef="#ctx0" brushRef="#br0">173 16 7434,'0'0'13376,"-10"4"-12616,-4 2-478,0 0 1,1 1-1,-1 1 1,1 0-1,-22 19 1,29-23-162,1 1 0,0 0 1,1 0-1,-1 0 0,1 0 0,0 1 1,1 0-1,-1 0 0,1 0 1,0 0-1,0 0 0,1 1 1,0-1-1,0 1 0,1 0 0,-1-1 1,1 12-1,1-16-96,0 0-1,0 0 1,0-1-1,1 1 1,-1 0-1,0 0 1,1-1-1,0 1 1,-1 0-1,1-1 1,0 1-1,0-1 1,0 1-1,0-1 1,0 1-1,0-1 1,1 1 0,-1-1-1,0 0 1,1 0-1,1 1 1,1 1 23,1-1 1,-1 1-1,1-1 1,0 0 0,0-1-1,0 1 1,8 1-1,11 0 144,0-1-1,37-2 0,-43 0-63,5-1-32,1 0 0,0-2 0,-1-1 1,0-1-1,0-1 0,0-1 0,42-19 0,-34 11 17,-1-2 0,-1-1 1,0-2-1,48-41 0,-75 59-134,1 0 0,-1-1 0,0 1 0,0 0 0,0-1 0,0 1 0,0-1 0,-1 0 0,1 1 0,-1-1 0,1 0 0,-1 0 0,0 0 0,0 0 0,-1 0 0,1 0 0,0 0 1,-1 0-1,0-1 0,0-4 0,0 7 7,-1 1 0,1-1 0,-1 1 1,1-1-1,-1 0 0,1 1 1,-1-1-1,0 1 0,1-1 0,-1 1 1,1 0-1,-1-1 0,0 1 0,0 0 1,1-1-1,-1 1 0,0 0 1,0 0-1,1 0 0,-1-1 0,0 1 1,0 0-1,1 0 0,-1 0 0,0 0 1,-1 1-1,-30-1 41,24 0-42,3 1 21,0-1 1,0 1-1,-1 0 0,1 1 1,0-1-1,0 1 1,0 0-1,1 1 0,-1-1 1,0 1-1,1 0 1,0 0-1,-1 0 0,1 0 1,0 1-1,1 0 0,-1 0 1,1 0-1,-4 4 1,5-4 13,-1 0 1,0 0-1,1 0 0,0 1 1,-1-1-1,2 1 1,-1-1-1,1 1 1,-1-1-1,1 1 1,0 0-1,1 0 0,-1-1 1,1 1-1,0 0 1,0 0-1,1 0 1,0-1-1,-1 1 0,1 0 1,3 7-1,-2-9 9,0 0 0,0 0 0,1-1 0,-1 1 0,1-1 0,-1 1 0,1-1 0,0 0 0,0 0 0,0 0 0,0 0 0,0-1 0,0 1 0,0-1 0,1 0 0,-1 0 0,1 0 0,-1 0 0,1 0 0,3-1 0,13 3 95,1-1 1,23-2 0,-34 0-65,18 1 108,49-4 441,-72 3-559,0-1 1,0 0-1,0-1 1,1 1-1,-1-1 0,-1 0 1,1 0-1,0-1 1,0 1-1,-1-1 0,8-5 1,-11 7-44,0 0-1,0 0 1,0 0 0,0 0 0,0 0-1,0 0 1,0 0 0,0 0 0,-1 0-1,1 0 1,0-1 0,0 1-1,-1 0 1,1 0 0,-1-1 0,0 1-1,1 0 1,-1-1 0,0 1 0,0-1-1,1 1 1,-1 0 0,0-1 0,0 1-1,-1-3 1,0 2-5,0 0 1,0 0-1,-1 0 0,1 0 1,0 0-1,-1 1 0,1-1 1,-1 1-1,0-1 0,0 1 1,1-1-1,-1 1 0,0 0 1,-3-1-1,-6-4-29,-1 1-1,0 1 1,0 0 0,-16-3-1,10 4-370,1 1 0,-1 0 0,-19 1-1,-8 7-2863,7 11-4563,11 5-6487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7.935"/>
    </inkml:context>
    <inkml:brush xml:id="br0">
      <inkml:brushProperty name="width" value="0.05" units="cm"/>
      <inkml:brushProperty name="height" value="0.05" units="cm"/>
    </inkml:brush>
  </inkml:definitions>
  <inkml:trace contextRef="#ctx0" brushRef="#br0">17 0 10642,'0'0'14147,"-17"98"-13475,17-78-311,0-3-361,11-4 0,14-8-2145,-5-3-4256,-1-2-8394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8.418"/>
    </inkml:context>
    <inkml:brush xml:id="br0">
      <inkml:brushProperty name="width" value="0.05" units="cm"/>
      <inkml:brushProperty name="height" value="0.05" units="cm"/>
    </inkml:brush>
  </inkml:definitions>
  <inkml:trace contextRef="#ctx0" brushRef="#br0">2602 570 10138,'0'0'7102,"2"-22"-6852,1 5-185,-1 9-44,-1 1-1,0-1 1,0 0 0,0 0 0,-1 1 0,-1-1 0,1 0 0,-1 0 0,0 1-1,-1-1 1,0 0 0,0 1 0,0 0 0,-1-1 0,0 1 0,-1 0 0,-5-9 0,-11-8 110,-1 1 1,-1 1-1,-1 1 1,-1 1-1,0 1 1,-2 1-1,0 1 1,-1 1-1,-50-20 1,10 9 33,-2 3 0,0 3 0,-83-14 0,-18 8-28,-1 7-1,-288 4 1,425 18-134,0 1-1,0 2 0,1 1 0,-1 1 0,2 3 1,-33 12-1,14-1-4,2 2 0,-89 57 0,89-46 27,1 3 0,2 2 0,2 2 0,1 1 0,3 3 0,1 1 0,3 2 0,1 1 0,3 2 0,-35 74 0,39-64 22,3 1 0,3 2 1,2 0-1,3 1 0,3 1 0,3 0 0,3 0 0,3 1 0,3 71 1,4-107-31,1 0 0,2 0 1,1 0-1,1-1 1,2 0-1,24 56 0,-13-45-20,2-1-1,2-1 0,1-1 1,38 43-1,-3-16 11,3-2 1,2-3-1,3-2 0,110 69 1,-96-75 16,1-3 0,3-4-1,2-4 1,2-4 0,1-4 0,169 38 0,-188-57-8,1-3 0,1-4 0,0-2 0,0-4 1,0-3-1,-1-4 0,1-2 0,-1-4 0,111-33 0,-119 24 3,-1-3 0,-2-3 0,-1-2 1,94-61-1,-109 58-14,-1-3 0,-2-1 0,-2-2 0,-1-2-1,-2-2 1,37-52 0,-40 43 31,-2-2-1,-3-1 0,-1-2 0,-3-1 1,-3-1-1,-2 0 0,20-98 0,-32 111 19,-2 0 1,-1-1-1,-3 0 0,-2 0 0,-2 0 0,-2 0 0,-1 0 0,-3 0 0,-2 1 0,-2 0 0,-17-47 0,5 39 5,-2 0 0,-3 1 0,-1 2 0,-3 1 0,-2 2 0,-2 1 0,-2 1 0,-65-59 0,52 60-150,-1 2 0,-3 3 0,-1 2-1,-1 2 1,-2 3 0,-2 2 0,-69-23-1,111 47-378,0 0 0,0 2 0,0 0-1,0 1 1,-23 0 0,-46 7-5936,33 9-2865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9.838"/>
    </inkml:context>
    <inkml:brush xml:id="br0">
      <inkml:brushProperty name="width" value="0.05" units="cm"/>
      <inkml:brushProperty name="height" value="0.05" units="cm"/>
    </inkml:brush>
  </inkml:definitions>
  <inkml:trace contextRef="#ctx0" brushRef="#br0">12 1 12723,'0'0'15795,"-11"0"-13189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0.305"/>
    </inkml:context>
    <inkml:brush xml:id="br0">
      <inkml:brushProperty name="width" value="0.05" units="cm"/>
      <inkml:brushProperty name="height" value="0.05" units="cm"/>
    </inkml:brush>
  </inkml:definitions>
  <inkml:trace contextRef="#ctx0" brushRef="#br0">34 53 12659,'0'0'10090,"-6"15"-9571,1 3-342,-17 39 687,38-73 773,-13 11-1391,37-44 666,-27 32-344,1-1 0,22-19 1124,-36 50-800,-1 3-813,2-1 1,0 1-1,1-1 1,4 17-1,12 10-2664,-15-38 1346,1 1 1,0 0-1,0-1 0,0 0 1,0 0-1,7 5 1,11 4-11502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0.680"/>
    </inkml:context>
    <inkml:brush xml:id="br0">
      <inkml:brushProperty name="width" value="0.05" units="cm"/>
      <inkml:brushProperty name="height" value="0.05" units="cm"/>
    </inkml:brush>
  </inkml:definitions>
  <inkml:trace contextRef="#ctx0" brushRef="#br0">0 131 11739,'0'0'21028,"50"-13"-21028,-14 3 0,9 0 0,5-5 0,3 0 0,-1 3 0,4-1 0,-3 3 0,13-2 0,-13-1-4825,-11 6-4625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1.034"/>
    </inkml:context>
    <inkml:brush xml:id="br0">
      <inkml:brushProperty name="width" value="0.05" units="cm"/>
      <inkml:brushProperty name="height" value="0.05" units="cm"/>
    </inkml:brush>
  </inkml:definitions>
  <inkml:trace contextRef="#ctx0" brushRef="#br0">145 0 13067,'0'0'14123,"-75"148"-12795,50-96-800,6 3-312,5 3-216,3-3-24,11 5-1184,0-13-2857,0-9-3200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1.675"/>
    </inkml:context>
    <inkml:brush xml:id="br0">
      <inkml:brushProperty name="width" value="0.05" units="cm"/>
      <inkml:brushProperty name="height" value="0.05" units="cm"/>
    </inkml:brush>
  </inkml:definitions>
  <inkml:trace contextRef="#ctx0" brushRef="#br0">0 165 10218,'0'0'12716,"13"-7"-11680,4-2-794,52-29 507,-62 34-705,-1 0 0,0 0 0,0-1 0,0 0-1,0 0 1,-1 0 0,0-1 0,6-9 0,-12 15-94,0 0 0,0-1 0,0 1 1,0 0-1,0-1 0,0 1 0,0 0 0,0 0 0,0 0 0,0 0 1,-1 0-1,1 0 0,0 0 0,0 0 0,0 1 0,0-1 0,-2 1 1,-3 3 103,-1 0 0,1 0 0,1 0 0,-1 1 0,0 0 0,1 0 0,0 0 0,0 1 0,1 0 0,-1 0 0,1 0 0,1 0 0,-1 1 0,1 0 0,0-1 0,0 1 0,1 0 0,0 0 0,1 1 0,-1-1 0,0 11 0,3-17-48,-1 0-1,1 0 1,-1 0 0,1 0-1,-1 0 1,1 0 0,0 0 0,0 0-1,-1 0 1,1 0 0,0 0 0,0 0-1,0 0 1,0 0 0,0-1 0,0 1-1,0 0 1,0-1 0,0 1-1,0-1 1,1 1 0,-1-1 0,0 0-1,0 1 1,1-1 0,-1 0 0,2 0-1,43 5-71,-39-5 75,98 2 951,-104 0-751,-1-2-205,0 0-1,0 0 1,0 0 0,0 0-1,0 0 1,0 0-1,1 0 1,-1-1 0,0 1-1,0 0 1,0 0 0,0 0-1,0 0 1,0 0-1,1 0 1,-1 0 0,0 0-1,0 0 1,0 0-1,0 0 1,1 0 0,-1 0-1,0 0 1,0 0 0,0 0-1,0 0 1,0 0-1,1 0 1,-1 0 0,0 0-1,0 0 1,0 0-1,0 0 1,1 0 0,-1 1-1,0-1 1,0 0 0,0 0-1,0 0 1,0 0-1,0 0 1,0 0 0,1 0-1,-1 1 1,0-1-1,0 0 1,0 0 0,0 0-1,0 0 1,0 0 0,0 1-1,0-1 1,0 0-1,0 0 1,0 0 0,0 0-1,0 0 1,0 1 0,0-1-1,0 0 1,0 0-1,0 0 1,0 0 0,0 1-1,0-1 1,6-5 44,0 0 0,0-1 0,-1 0 0,0 0-1,0 0 1,0 0 0,4-10 0,11-12 297,6-8 136,-15 19-161,2 0 1,0 1 0,1 0-1,0 1 1,18-14-1,-26 31 1218,-4 12-1084,-1 21-619,-1-29 318,-2 37-427,0 43 122,9-46-2745,9-10-3787,-2-17-984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224"/>
    </inkml:context>
    <inkml:brush xml:id="br0">
      <inkml:brushProperty name="width" value="0.05" units="cm"/>
      <inkml:brushProperty name="height" value="0.05" units="cm"/>
    </inkml:brush>
  </inkml:definitions>
  <inkml:trace contextRef="#ctx0" brushRef="#br0">172 1 4281,'0'0'21387,"-69"32"-19300,61-29-2053,0 1-1,0 0 0,0 1 1,1 0-1,-1 0 0,-6 6 1,14-11-31,0 1 1,-1-1-1,1 0 1,0 0-1,0 1 1,-1-1 0,1 0-1,0 1 1,0-1-1,0 0 1,0 1-1,-1-1 1,1 0 0,0 1-1,0-1 1,0 0-1,0 1 1,0-1-1,0 0 1,0 1 0,0-1-1,0 0 1,0 1-1,0-1 1,0 0-1,0 1 1,0-1 0,0 0-1,1 1 1,-1-1-1,0 0 1,0 1-1,0-1 1,0 0-1,1 0 1,-1 1 0,0-1-1,0 0 1,1 0-1,-1 1 1,0-1-1,0 0 1,1 0 0,-1 1-1,0-1 1,1 0-1,-1 0 1,0 0-1,1 0 1,-1 0 0,0 0-1,1 0 1,-1 0-1,1 1 1,20 5-25,-20-6 31,2 0-1,-1 1 1,1-1-1,-1 1 0,1 0 0,-1-1 1,1 1-1,-1 0 0,0 0 1,1 1-1,-1-1 0,0 0 0,0 1 1,0 0-1,0-1 0,0 1 1,0 0-1,-1 0 0,1 0 0,0 0 1,2 4-1,-4-3-6,0-1 1,0 0-1,0 0 0,0 0 0,0 0 1,-1 0-1,1 1 0,-1-1 0,1 0 1,-1 0-1,0 0 0,1 0 1,-1 0-1,0 0 0,0 0 0,-1-1 1,1 1-1,0 0 0,-1-1 0,1 1 1,-1 0-1,1-1 0,-1 0 1,0 1-1,-2 1 0,-35 18 359,2-1-2133,21-4-8362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563"/>
    </inkml:context>
    <inkml:brush xml:id="br0">
      <inkml:brushProperty name="width" value="0.05" units="cm"/>
      <inkml:brushProperty name="height" value="0.05" units="cm"/>
    </inkml:brush>
  </inkml:definitions>
  <inkml:trace contextRef="#ctx0" brushRef="#br0">28 1 15539,'0'0'9674,"-28"70"-9674,28-48-848,14-2-4217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902"/>
    </inkml:context>
    <inkml:brush xml:id="br0">
      <inkml:brushProperty name="width" value="0.05" units="cm"/>
      <inkml:brushProperty name="height" value="0.05" units="cm"/>
    </inkml:brush>
  </inkml:definitions>
  <inkml:trace contextRef="#ctx0" brushRef="#br0">145 186 14507,'-72'-168'4705,"55"163"-1664,0-2-801,1 2-1512,2 5-584,6 0-144</inkml:trace>
  <inkml:trace contextRef="#ctx0" brushRef="#br0" timeOffset="1">145 186 16668</inkml:trace>
  <inkml:trace contextRef="#ctx0" brushRef="#br0" timeOffset="2">145 186 16668,'81'-55'7521,"-70"52"-4720,5 1-497,7-6-1095,7-2-249,6 0 344,9 0-1304,-1-2 0,6-1 0,-3 3 0,14-2-1480,-13 2-3489,-7 0-3657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3.541"/>
    </inkml:context>
    <inkml:brush xml:id="br0">
      <inkml:brushProperty name="width" value="0.05" units="cm"/>
      <inkml:brushProperty name="height" value="0.05" units="cm"/>
    </inkml:brush>
  </inkml:definitions>
  <inkml:trace contextRef="#ctx0" brushRef="#br0">101 1 11690,'0'0'7030,"-9"27"-5564,-4 6-961,-3 9 293,1 0-1,-8 47 1,13-26 351,2 1 0,2 117 0,6-176-1149,0 0 1,0 0-1,1 0 1,-1 0-1,1 0 1,0 0-1,0 0 0,1 0 1,0 0-1,0 0 1,0-1-1,0 1 0,1-1 1,-1 1-1,1-1 1,0 0-1,1 0 1,-1-1-1,1 1 0,-1 0 1,7 3-1,26 8-3150,7-12-4593,-26-5-766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4.083"/>
    </inkml:context>
    <inkml:brush xml:id="br0">
      <inkml:brushProperty name="width" value="0.05" units="cm"/>
      <inkml:brushProperty name="height" value="0.05" units="cm"/>
    </inkml:brush>
  </inkml:definitions>
  <inkml:trace contextRef="#ctx0" brushRef="#br0">245 0 4217,'0'0'15050,"0"6"-13946,0 1-845,0 0-1,0-1 1,1 1-1,0 0 1,0-1 0,1 0-1,0 1 1,4 11-1,-4-16-204,-1 1 0,1-1 0,0 1 0,0-1-1,0 0 1,0 0 0,0 0 0,0 0 0,1 0 0,-1 0-1,1-1 1,-1 1 0,1-1 0,0 1 0,-1-1-1,1 0 1,0 0 0,0 0 0,0-1 0,0 1 0,0-1-1,0 1 1,0-1 0,4 0 0,7 0 95,-13 0-140,0 1 1,-1-1-1,1 0 1,0 1 0,0-1-1,0 0 1,0 0-1,0 0 1,-1 0 0,1 0-1,0 0 1,0 0 0,0 0-1,0 0 1,0 0-1,0 0 1,-1-1 0,1 1-1,0 0 1,0-1-1,0 1 1,-1 0 0,1-1-1,0 1 1,0-1-1,-1 1 1,1-1 0,0 0-1,-1 1 1,1-1-1,-1 0 1,1 1 0,-1-1-1,1 0 1,-1 0-1,1 1 1,-1-1 0,0 0-1,1 0 1,-1 0 0,0 0-1,0 1 1,0-1-1,0 0 1,1 0 0,-1 0-1,0 0 1,-1 0-1,1 0 1,0-1 1248,0 43 966,2 22-1463,0-35-445,-2 0 0,0 0 0,-6 34 0,5-55-272,-1 0 0,0 0 1,-1 0-1,1 0 1,-1 0-1,-1 0 0,1-1 1,-1 1-1,0-1 0,-1 0 1,0 0-1,0-1 0,0 0 1,0 1-1,-1-2 0,0 1 1,0-1-1,0 1 0,0-2 1,-1 1-1,-7 3 1,-12 2-59,1-1 0,-1-1 1,-1-1-1,-37 4 0,44-7-138,-16 5-1600,15 1-2456,5 6-4484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4.300"/>
    </inkml:context>
    <inkml:brush xml:id="br0">
      <inkml:brushProperty name="width" value="0.05" units="cm"/>
      <inkml:brushProperty name="height" value="0.05" units="cm"/>
    </inkml:brush>
  </inkml:definitions>
  <inkml:trace contextRef="#ctx0" brushRef="#br0">2760 842 12083,'-5'-22'3476,"-6"-23"-3287,-2 1 1,-2 0-1,-2 1 0,-30-55 0,24 61-120,-1 0 0,-2 2 0,-2 1 0,-1 1 0,-2 2 0,0 1 0,-2 1 0,-2 2 0,0 1 0,-2 2-1,-1 2 1,0 1 0,-76-29 0,34 24-53,-2 3 0,0 4-1,-1 3 1,-1 4-1,0 4 1,-1 3-1,1 4 1,-97 12-1,108-1-4,1 4-1,0 2 1,1 4-1,1 3 1,2 3-1,-83 43 1,100-40 14,1 2-1,1 2 1,2 2 0,1 2 0,2 2 0,2 2 0,-65 81-1,76-78 70,1 1 0,2 1-1,2 2 1,3 1 0,1 0-1,3 2 1,2 0 0,-17 82-1,18-42 21,4 2 0,3-1 0,5 2 0,8 103 0,4-112-75,4-1 0,3 0 1,4-1-1,38 105 0,-17-83-23,5-1 1,97 166-1,-106-212-13,63 78-1,-78-111 11,2-1-1,0-1 1,1-1-1,2-1 1,38 24-1,-3-10 7,2-3-1,2-2 0,0-4 1,2-2-1,122 26 1,-62-26-88,0-6 1,167 1 0,-207-17-8,0-5 1,-1-3-1,148-30 1,-179 23 97,0-3 1,-1-2 0,-1-3 0,-1-2-1,-1-2 1,81-53 0,-88 46-2,-1-2 1,-2-3-1,-2 0 0,-1-3 1,-2-1-1,-2-2 1,-1-1-1,-3-2 0,-2-1 1,-1-1-1,-3-1 1,-2-1-1,-3-1 0,25-95 1,-31 86 53,-2-1 0,-3 0 1,-3-1-1,-2 1 0,-3-1 1,-3 0-1,-2 1 0,-3-1 1,-3 2-1,-2-1 0,-3 2 1,-45-111-1,30 104-48,-4 1-1,-2 1 1,-3 2-1,-2 3 1,-3 1 0,-91-91-1,95 110-180,-2 1 0,-2 3 0,-1 1 0,-2 2 0,-1 3 0,-1 1 0,-2 3 0,0 2 0,-63-18 0,83 32-196,0 1-1,-1 2 1,-51-4-1,69 10-34,1 0 0,-1 1 0,1 0 0,-1 1 0,1 0 0,0 2-1,0 0 1,0 0 0,1 1 0,-17 8 0,-33 30-5368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4.967"/>
    </inkml:context>
    <inkml:brush xml:id="br0">
      <inkml:brushProperty name="width" value="0.05" units="cm"/>
      <inkml:brushProperty name="height" value="0.05" units="cm"/>
    </inkml:brush>
  </inkml:definitions>
  <inkml:trace contextRef="#ctx0" brushRef="#br0">1 110 19148,'0'0'12979,"183"-12"-12339,-105-6-640,5 3 0,3-2 0,17-3-1040,-22 5-3625,-17 2-4257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5.698"/>
    </inkml:context>
    <inkml:brush xml:id="br0">
      <inkml:brushProperty name="width" value="0.05" units="cm"/>
      <inkml:brushProperty name="height" value="0.05" units="cm"/>
    </inkml:brush>
  </inkml:definitions>
  <inkml:trace contextRef="#ctx0" brushRef="#br0">0 758 10802,'0'0'9064,"13"18"-7878,44 54-144,-54-69-967,1-1-1,-1 1 1,1-1-1,0 0 1,0 0-1,0 0 1,0 0-1,0-1 1,0 0 0,0 1-1,0-1 1,1-1-1,-1 1 1,0-1-1,1 0 1,-1 0-1,0 0 1,1 0 0,-1-1-1,0 0 1,0 0-1,9-2 1,-13 2-63,7-1 85,0-1-1,-1 0 1,0 0 0,0-1-1,0 0 1,0 0-1,0 0 1,-1-1 0,0 0-1,0 0 1,0 0-1,-1 0 1,6-8 0,9-16 530,23-43 1,-30 48-367,107-205 1281,92-152-588,-205 372-948,-4 5-8,0 0 1,0 0 0,1 0 0,-1 1 0,1-1 0,0 1 0,0 0 0,0-1 0,0 1 0,0 1-1,1-1 1,-1 0 0,1 1 0,0 0 0,0 0 0,8-3 0,-11 5-109,0 0 0,0 0 0,0 0 1,0 1-1,0-1 0,0 0 0,-1 1 0,1-1 0,0 1 1,0-1-1,0 1 0,0-1 0,0 1 0,-1-1 1,1 1-1,0 0 0,0 0 0,-1-1 0,1 1 0,-1 0 1,1 0-1,-1 0 0,1 0 0,-1-1 0,1 1 0,-1 0 1,0 0-1,1 1 0,7 32-6411,-7-29 4507,5 32-13783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6.375"/>
    </inkml:context>
    <inkml:brush xml:id="br0">
      <inkml:brushProperty name="width" value="0.05" units="cm"/>
      <inkml:brushProperty name="height" value="0.05" units="cm"/>
    </inkml:brush>
  </inkml:definitions>
  <inkml:trace contextRef="#ctx0" brushRef="#br0">131 140 8042,'0'0'9611,"-13"2"-8645,3 0-735,0 1 1,1-1 0,-1 1-1,1 1 1,-14 7 0,19-9-87,1-1 1,0 1-1,0 1 1,0-1 0,1 0-1,-1 1 1,0-1 0,1 1-1,0 0 1,-1 0 0,1 0-1,0 0 1,1 0-1,-1 0 1,0 1 0,1-1-1,0 1 1,0-1 0,0 1-1,0-1 1,0 1-1,1-1 1,0 6 0,0-9-88,1 1 0,-1 0 0,1 0-1,0-1 1,-1 1 0,1 0 0,0-1 0,0 1 0,0 0 0,0-1 0,0 1 0,-1-1 0,1 0 0,0 1 0,0-1 0,0 0 0,0 1 0,0-1 0,0 0 0,0 0 0,0 0 0,0 0-1,0 0 1,2 0 0,33 0 225,-32 0-165,60 0 464,-64 0-342,28 7-139,-17-3 202,0-1-1,0-1 1,0 0-1,23 0 1,-30-4-180,0-1 0,-1 0 0,0 0 1,0 0-1,0 0 0,0-1 0,0 1 1,0-1-1,-1 0 0,0 1 0,0-1 0,2-5 1,2-1 167,15-22 563,43-52 0,-53 72-658,0 0 1,0 1 0,1 1 0,1 0-1,0 0 1,27-15 0,-9 18-2535,-30 7 2017,1 0 0,-1 0-1,1 1 1,-1-1 0,1 1 0,-1-1 0,0 1 0,1 0 0,-1 0-1,0-1 1,1 1 0,-1 0 0,0 0 0,0 0 0,0 0 0,0 1-1,0-1 1,0 0 0,0 0 0,0 0 0,0 1 0,-1-1 0,1 1-1,0-1 1,-1 0 0,1 3 0,5 15-9186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7.072"/>
    </inkml:context>
    <inkml:brush xml:id="br0">
      <inkml:brushProperty name="width" value="0.05" units="cm"/>
      <inkml:brushProperty name="height" value="0.05" units="cm"/>
    </inkml:brush>
  </inkml:definitions>
  <inkml:trace contextRef="#ctx0" brushRef="#br0">85 76 4033,'0'0'12058,"-13"23"-11316,-42 73-45,38-59 677,17-37-1341,0 0-1,1 0 1,-1-1 0,0 1-1,0 0 1,0 0-1,0 0 1,0 0-1,0 0 1,1 0 0,-1 0-1,0 0 1,0 0-1,0 0 1,0 0 0,1 0-1,-1 0 1,0 0-1,0 0 1,0 0 0,0 0-1,0 0 1,1 0-1,-1 0 1,0 0 0,0 0-1,0 0 1,0 1-1,0-1 1,0 0 0,1 0-1,-1 0 1,0 0-1,0 0 1,0 0-1,0 0 1,0 0 0,0 1-1,0-1 1,0 0-1,0 0 1,0 0 0,1 0-1,-1 0 1,0 1-1,0-1 1,0 0 0,0 0-1,0 0 1,0 0-1,0 0 1,0 1 0,0-1-1,0 0 1,0 0-1,0 0 1,0 0 0,0 0-1,-1 1 1,1-1-1,0 0 1,0 0-1,0 0 1,0 0 0,0 0-1,31-27 2619,-28 23-2941,64-66 2437,-31 31-510,67-57 0,-98 100 307,-4 11-1471,-4 18-415,-18 15 68,17-40-121,0 0 1,0 1-1,0-1 0,1 1 0,1 0 1,-1 0-1,-1 14 0,4-23-112,2 0 46,0-1 0,0 0 0,0 1 0,-1-1 0,1 0 0,0 0 0,-1 0 0,1-1 0,-1 1 0,1 0 0,-1 0 0,0-1 0,1 1 0,0-3 1,4-3-41,29-26 6,-22 19 215,0 2 0,1-1 0,0 2 1,27-17-1,-41 28-111,0 0 0,1-1-1,-1 1 1,0 0 0,0 0 0,1 0-1,-1 0 1,0 0 0,0 0 0,1 0 0,-1 0-1,0 0 1,0 0 0,1 0 0,-1 0 0,0 0-1,0 0 1,0 0 0,1 1 0,-1-1 0,0 0-1,0 0 1,1 0 0,-1 0 0,0 0 0,0 0-1,0 1 1,1-1 0,-1 0 0,0 0-1,0 0 1,0 0 0,0 1 0,0-1 0,1 0-1,-1 0 1,0 1 0,0-1 0,0 0 0,0 0-1,0 1 1,4 17 518,-4 28 384,0-36-815,-1-8-131,1 0 0,0 0 0,0 0 0,0 0 0,0 0 0,0 0 0,0 0 0,1 0 0,-1 0 1,1 0-1,-1 0 0,1 0 0,0 0 0,0 0 0,0 0 0,0-1 0,0 1 0,0 0 0,0-1 0,1 1 0,-1-1 0,2 3 0,1-3-93,0 0 1,0 1-1,0-1 0,1-1 0,-1 1 0,0-1 0,0 1 1,0-1-1,6-1 0,-3 1 40,1 0-508,12 0-284,-11 8-2713,-4 1-2163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7.939"/>
    </inkml:context>
    <inkml:brush xml:id="br0">
      <inkml:brushProperty name="width" value="0.05" units="cm"/>
      <inkml:brushProperty name="height" value="0.05" units="cm"/>
    </inkml:brush>
  </inkml:definitions>
  <inkml:trace contextRef="#ctx0" brushRef="#br0">37 0 12803,'0'0'11986,"-36"138"-11834,36-118-152,16-5-1456,1-5-4113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8.295"/>
    </inkml:context>
    <inkml:brush xml:id="br0">
      <inkml:brushProperty name="width" value="0.05" units="cm"/>
      <inkml:brushProperty name="height" value="0.05" units="cm"/>
    </inkml:brush>
  </inkml:definitions>
  <inkml:trace contextRef="#ctx0" brushRef="#br0">0 100 14619,'0'0'7106,"72"-100"-17957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8.637"/>
    </inkml:context>
    <inkml:brush xml:id="br0">
      <inkml:brushProperty name="width" value="0.05" units="cm"/>
      <inkml:brushProperty name="height" value="0.05" units="cm"/>
    </inkml:brush>
  </inkml:definitions>
  <inkml:trace contextRef="#ctx0" brushRef="#br0">36 78 10242,'0'0'16446,"-7"17"-15532,-19 48-326,24-53 338,7-12-635,11-11-231,-15 10 62,169-157 2254,-170 158-2370,0 0 0,0 0-1,1 0 1,-1-1-1,0 1 1,0 0-1,0 0 1,0 0 0,1 0-1,-1 0 1,0 0-1,0 0 1,0 0-1,1 0 1,-1 0 0,0 0-1,0 0 1,0 0-1,1 0 1,-1 0-1,0 0 1,0 0 0,0 0-1,1 0 1,-1 0-1,0 0 1,0 0-1,0 0 1,1 0 0,-1 0-1,0 1 1,0-1-1,0 0 1,0 0-1,1 0 1,-1 0 0,0 0-1,0 0 1,0 1-1,0-1 1,0 0-1,0 0 1,0 0 0,1 1-1,-1-1 1,0 0-1,0 0 1,0 0-1,0 1 1,4 17 228,-4 29 39,0-39-257,0 5-85,0-2-540,0 0 0,0 0 0,1 0 0,3 14 0,-3-22 201,0 0-1,0 0 1,1 0 0,-1 0 0,1 0 0,-1 0-1,1 0 1,0-1 0,0 1 0,0 0-1,1-1 1,-1 0 0,0 1 0,1-1 0,0 0-1,-1 0 1,1-1 0,5 3 0,11 4-13743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011"/>
    </inkml:context>
    <inkml:brush xml:id="br0">
      <inkml:brushProperty name="width" value="0.05" units="cm"/>
      <inkml:brushProperty name="height" value="0.05" units="cm"/>
    </inkml:brush>
  </inkml:definitions>
  <inkml:trace contextRef="#ctx0" brushRef="#br0">1 330 14483,'0'0'18284,"64"-20"-18284,-20 5 0,9-5 0,5-5 0,3 3 0,1-6 0,1 1 0,4-3 0,22-23-2032,-14 6-5450,-8 4-8970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350"/>
    </inkml:context>
    <inkml:brush xml:id="br0">
      <inkml:brushProperty name="width" value="0.05" units="cm"/>
      <inkml:brushProperty name="height" value="0.05" units="cm"/>
    </inkml:brush>
  </inkml:definitions>
  <inkml:trace contextRef="#ctx0" brushRef="#br0">209 0 4561,'0'0'18324,"-83"183"-15700,47-101-1263,0-2-953,11-5-408,5-5-432,15 3-1569,2-21-1920,3-14-2920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750"/>
    </inkml:context>
    <inkml:brush xml:id="br0">
      <inkml:brushProperty name="width" value="0.05" units="cm"/>
      <inkml:brushProperty name="height" value="0.05" units="cm"/>
    </inkml:brush>
  </inkml:definitions>
  <inkml:trace contextRef="#ctx0" brushRef="#br0">1 147 9754,'0'0'11476,"18"-10"-10136,91-50 346,-106 59-1685,-1 0 1,0 0-1,1 0 0,-1 0 1,0-1-1,0 1 1,0-1-1,0 1 0,0-1 1,0 0-1,0 0 1,0 0-1,-1 0 0,1 0 1,-1-1-1,0 1 1,1 0-1,-1-1 0,0 1 1,0 0-1,0-5 1,-23 7-569,19 1 606,-1 1 0,1-1 1,-1 1-1,1-1 0,0 1 1,-1 0-1,1 0 0,0 0 1,1 1-1,-1-1 0,0 1 0,0 0 1,1 0-1,0 0 0,0 0 1,0 0-1,0 0 0,0 0 1,0 1-1,1-1 0,0 1 1,-2 5-1,0-1 54,1 1-1,-1 0 1,2-1 0,-1 1 0,1 0-1,1 0 1,0 0 0,1 13 0,0-20-124,-1 0 1,1 0 0,0-1-1,0 1 1,0 0-1,0 0 1,1-1-1,-1 1 1,0-1 0,1 1-1,-1-1 1,1 0-1,-1 1 1,1-1 0,0 0-1,-1 0 1,1 0-1,0 0 1,0-1 0,0 1-1,0 0 1,-1-1-1,1 1 1,0-1 0,0 0-1,0 1 1,3-1-1,65 2-1757,-53-3 1711,-17 2 93,0-1 13,0 0 0,0 1 0,0-1 0,0 1 0,0-1 0,0 0 0,0 1 0,0-1 0,0 1 0,0-1 0,0 0 0,0 1 0,0-1 0,0 1 0,0-1 0,0 0 0,1 1 0,-1-1 0,0 0 0,0 1 0,0-1 0,1 0 0,-1 1 0,0-1 0,0 0 0,1 0 0,-1 1 0,0-1 0,0 0 0,1 0 0,-1 1-1,0-1 1,1 0 0,-1 0 0,1 0 0,-1 0 0,0 1 0,1-1 0,-1 0 0,1 0 0,17-10 524,12-21 89,3-12 190,-11 13-59,1 2 0,1 0 0,42-36 0,-66 64-732,0 0-1,0 0 1,0 0-1,0 0 1,1-1 0,-1 1-1,0 0 1,0 0 0,0 0-1,1 0 1,-1 0 0,0 0-1,0 0 1,1 0 0,-1 0-1,0 0 1,0 0 0,0 0-1,1 0 1,-1 0 0,0 0-1,0 0 1,0 0 0,1 1-1,-1-1 1,0 0 0,0 0-1,0 0 1,1 0 0,-1 0-1,0 0 1,0 1-1,0-1 1,0 0 0,0 0-1,1 0 1,-1 0 0,0 1-1,0-1 1,0 0 0,0 0-1,0 0 1,0 1 0,0-1-1,0 0 1,0 0 0,0 0-1,0 1 1,0-1 0,0 0-1,0 0 1,0 0 0,0 1-1,0-1 1,0 0 0,2 25 522,-7 26-531,4-41-127,-10 66 67,10-25-3484,5-34-989,8-3-2600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5.447"/>
    </inkml:context>
    <inkml:brush xml:id="br0">
      <inkml:brushProperty name="width" value="0.05" units="cm"/>
      <inkml:brushProperty name="height" value="0.05" units="cm"/>
    </inkml:brush>
  </inkml:definitions>
  <inkml:trace contextRef="#ctx0" brushRef="#br0">2292 666 9962,'0'0'6812,"5"-25"-6637,2-1-157,-2 11-1,-1 1 0,-1-1-1,0 1 1,-1-1 0,-1 0-1,0 0 1,-1 0 0,-1 0 0,-3-22-1,-1 21 40,0-1 0,-1 1 0,-1 0 0,-1 1 0,0 0 0,-1 0 0,0 1 0,-1 0 0,-1 0 0,0 1 0,-1 1 0,0 0 0,-18-13 0,6 6 74,-2 1 1,0 1 0,-1 1-1,0 2 1,-1 1-1,-48-16 1,25 14-22,-2 3 0,0 2-1,-79-4 1,36 10-12,-105 10-1,122 3 52,0 3-1,1 4 1,1 2-1,0 5 0,1 2 1,-104 52-1,137-55-57,1 3-1,1 1 0,1 2 1,2 1-1,1 2 0,1 2 0,2 1 1,-34 45-1,29-29-65,3 2-1,2 1 1,3 2 0,1 2-1,-34 96 1,41-86-8,4 2 0,2 0 0,3 0 1,4 2-1,2-1 0,4 1 0,9 133 0,0-151-3,2 1 0,3-2 0,3 1 0,1-2 0,3 0 0,2 0-1,2-2 1,2-1 0,2 0 0,2-2 0,34 43 0,-37-60-23,2-1 0,0-2-1,2 0 1,1-2 0,1 0 0,60 34 0,-19-20-30,2-3 0,87 29 0,-68-33-25,2-4 1,0-4-1,2-4 0,0-5 0,1-3 0,0-5 0,0-4 0,186-21 0,-220 10 16,-1-4-1,0-2 0,-1-3 0,-1-3 0,-1-2 0,75-41 0,-93 40 46,-1-1 1,-1-3 0,-1-1-1,-1-2 1,-2-1 0,-1-2-1,-2-1 1,-1-2 0,29-46-1,-31 35 77,-3 0 0,-2-2-1,-2-1 1,-2-1 0,-3 0-1,-2-2 1,-2 0 0,-2 0-1,5-103 1,-13 91 104,-3 0-1,-3 0 1,-4 0-1,-1 1 1,-4 0-1,-3 1 1,-44-121 0,27 111-26,-3 1 0,-3 2 0,-3 2 0,-3 2 0,-3 1 0,-62-65 0,65 83-202,-3 2 1,-2 2-1,-2 2 0,-1 2 1,-2 3-1,-2 2 0,-112-52 1,143 77-201,1 1 0,-2 1 0,1 1 0,-1 2 1,-39-5-1,49 9-289,0 1-1,0 1 1,-1 0 0,1 1 0,0 0 0,0 1-1,0 1 1,1 1 0,-25 10 0,-26 21-5819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136"/>
    </inkml:context>
    <inkml:brush xml:id="br0">
      <inkml:brushProperty name="width" value="0.05" units="cm"/>
      <inkml:brushProperty name="height" value="0.05" units="cm"/>
    </inkml:brush>
  </inkml:definitions>
  <inkml:trace contextRef="#ctx0" brushRef="#br0">156 1 17668,'0'0'9254,"-16"2"-8527,-52 5-271,64-6-436,1-1 0,-1 1 0,0 0 0,1 0 0,-1 1 0,0-1 0,1 0 0,0 1 0,-1 0 0,1 0 0,-5 4 0,6-4-2,1-1 0,0 0 0,-1 1-1,1 0 1,0-1 0,0 1 0,0 0 0,0-1 0,1 1 0,-1 0 0,0 0 0,1 0 0,-1-1 0,1 1 0,0 0 0,-1 4-1,2-3 3,-1 1 0,1-1-1,-1 1 1,1-1 0,0 1-1,0-1 1,1 0-1,-1 1 1,1-1 0,0 0-1,-1 0 1,1 0 0,1 0-1,-1 0 1,0-1-1,1 1 1,-1-1 0,6 5-1,-3-4-16,1 1 0,-2 0 0,1 0-1,0 1 1,-1-1 0,0 1 0,0 0 0,0 0-1,4 10 1,-7-13-2,0 0 0,0 0 0,-1 1 0,1-1 0,-1 0 0,1 0 0,-1 1-1,0-1 1,0 0 0,0 0 0,0 1 0,-1-1 0,1 0 0,-1 0 0,1 1 0,-1-1 0,0 0-1,1 0 1,-1 0 0,0 0 0,-1 0 0,1 0 0,0 0 0,0 0 0,-1-1 0,1 1 0,-1 0 0,0-1-1,1 1 1,-4 1 0,0 1-26,0 0 0,-1-1 0,1 0 0,-1 1 0,1-2 0,-1 1 0,-7 1 0,2-1-3370,-1-2-3477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507"/>
    </inkml:context>
    <inkml:brush xml:id="br0">
      <inkml:brushProperty name="width" value="0.05" units="cm"/>
      <inkml:brushProperty name="height" value="0.05" units="cm"/>
    </inkml:brush>
  </inkml:definitions>
  <inkml:trace contextRef="#ctx0" brushRef="#br0">95 195 14251,'0'0'10546,"-36"113"-12074,36-101-4633</inkml:trace>
  <inkml:trace contextRef="#ctx0" brushRef="#br0" timeOffset="1">95 195 8914,'-70'-152'6329,"62"139"-4808,0 1-225,-1 2-1296,9 2-176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836"/>
    </inkml:context>
    <inkml:brush xml:id="br0">
      <inkml:brushProperty name="width" value="0.05" units="cm"/>
      <inkml:brushProperty name="height" value="0.05" units="cm"/>
    </inkml:brush>
  </inkml:definitions>
  <inkml:trace contextRef="#ctx0" brushRef="#br0">0 173 17036,'0'0'14027,"164"-75"-13643,-120 55-384,-2 0-144,5-5-1433,-8 7-3600,-6 3-5449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1.211"/>
    </inkml:context>
    <inkml:brush xml:id="br0">
      <inkml:brushProperty name="width" value="0.05" units="cm"/>
      <inkml:brushProperty name="height" value="0.05" units="cm"/>
    </inkml:brush>
  </inkml:definitions>
  <inkml:trace contextRef="#ctx0" brushRef="#br0">173 1 15011,'0'0'5473,"-73"142"-3944,43-67-689,2 5-208,9 0-152,5-7-216,5-6-144,9-9-120,0-11-472,0-7-1120,9-12-3417,5-11-7754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1.581"/>
    </inkml:context>
    <inkml:brush xml:id="br0">
      <inkml:brushProperty name="width" value="0.05" units="cm"/>
      <inkml:brushProperty name="height" value="0.05" units="cm"/>
    </inkml:brush>
  </inkml:definitions>
  <inkml:trace contextRef="#ctx0" brushRef="#br0">644 1 9418,'0'0'9085,"0"10"-8061,0 52 859,0-61-1830,0 0 1,1 0-1,-1-1 1,0 1-1,0 0 1,0 0-1,0 0 0,1 0 1,-1-1-1,0 1 1,1 0-1,-1 0 1,1-1-1,-1 1 0,1 0 1,-1 0-1,1-1 1,-1 1-1,1-1 1,-1 1-1,1 0 0,0-1 1,0 1-1,-1-1 1,1 0-1,0 1 1,0-1-1,0 1 1,32 1 457,-28-3-501,1 0 1,0 0-1,0-1 0,-1 0 1,1 0-1,-1 0 0,0 0 0,10-7 1,-3-3-93,3-3 475,-15 15-381,0 0 0,1 0 0,-1 0 1,0 0-1,1 1 0,-1-1 1,1 0-1,-1 0 0,0 0 0,1 0 1,-1 0-1,0 1 0,0-1 1,1 0-1,-1 0 0,0 0 1,1 1-1,-1-1 0,0 0 0,0 0 1,0 1-1,1-1 0,-1 0 1,0 1-1,0-1 0,0 0 0,1 1 1,-1-1-1,0 0 0,0 1 1,0-1-1,0 0 0,0 1 1,0-1-1,0 0 0,0 1 0,0-1 1,0 1-1,0-1 0,0 0 1,0 1-1,0-1 0,0 0 0,-1 1 1,1-1-1,0 0 0,0 1 1,0-1-1,-1 1 0,0 22 456,-2 1 1,-9 40-1,-2 14 417,11-52-582,0 8 378,-2 0-1,-1-1 1,-17 57 0,20-82-589,0 0 0,-1 1 0,0-1 0,0-1 0,0 1 0,-1-1 0,-1 1 0,1-1-1,-1-1 1,0 1 0,-1-1 0,1 0 0,-1-1 0,0 1 0,-1-2 0,1 1 0,-1-1 0,0 0 0,-12 4 0,-17 1 74,-1-2-1,1-2 1,-1-2-1,0-1 1,-64-5 0,16 1-37,-113 2-5900,189 0-1157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7.287"/>
    </inkml:context>
    <inkml:brush xml:id="br0">
      <inkml:brushProperty name="width" value="0.05" units="cm"/>
      <inkml:brushProperty name="height" value="0.05" units="cm"/>
    </inkml:brush>
  </inkml:definitions>
  <inkml:trace contextRef="#ctx0" brushRef="#br0">0 0 8186,'0'0'7092,"33"22"-4949,196 134-1325,609 489 3040,-521-394-3952,170 131-12,1540 1198 148,-1098-854 78,115 86-886,-604-470-714,-253-195-902,-1-3-3374,-83-69-3358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9.631"/>
    </inkml:context>
    <inkml:brush xml:id="br0">
      <inkml:brushProperty name="width" value="0.05" units="cm"/>
      <inkml:brushProperty name="height" value="0.05" units="cm"/>
    </inkml:brush>
  </inkml:definitions>
  <inkml:trace contextRef="#ctx0" brushRef="#br0">1 1 10186,'0'0'6246,"26"10"-6045,11 5-74,118 42 610,532 123 3671,-459-126-4431,2496 636 182,-1566-368-3020,-805-225-1472,-241-67-552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1.713"/>
    </inkml:context>
    <inkml:brush xml:id="br0">
      <inkml:brushProperty name="width" value="0.05" units="cm"/>
      <inkml:brushProperty name="height" value="0.05" units="cm"/>
    </inkml:brush>
  </inkml:definitions>
  <inkml:trace contextRef="#ctx0" brushRef="#br0">1 870 8082,'0'0'10153,"27"-4"-8789,159-22 258,799-127 1344,-299 42-2577,923-104 180,-884 124-477,149-46-615,-400 58-569,-114 35-1198,-118 34-3576,-174 10 1274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63BD3E6-C1D6-4C09-9B1C-8F7E422DF2B8}"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76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93476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041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57809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3BD3E6-C1D6-4C09-9B1C-8F7E422DF2B8}" type="datetimeFigureOut">
              <a:rPr lang="en-US" smtClean="0"/>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87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3BD3E6-C1D6-4C09-9B1C-8F7E422DF2B8}"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220319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3BD3E6-C1D6-4C09-9B1C-8F7E422DF2B8}" type="datetimeFigureOut">
              <a:rPr lang="en-US" smtClean="0"/>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284419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3BD3E6-C1D6-4C09-9B1C-8F7E422DF2B8}" type="datetimeFigureOut">
              <a:rPr lang="en-US" smtClean="0"/>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92802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3BD3E6-C1D6-4C09-9B1C-8F7E422DF2B8}" type="datetimeFigureOut">
              <a:rPr lang="en-US" smtClean="0"/>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14995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BD3E6-C1D6-4C09-9B1C-8F7E422DF2B8}"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860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3BD3E6-C1D6-4C09-9B1C-8F7E422DF2B8}" type="datetimeFigureOut">
              <a:rPr lang="en-US" smtClean="0"/>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2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63BD3E6-C1D6-4C09-9B1C-8F7E422DF2B8}" type="datetimeFigureOut">
              <a:rPr lang="en-US" smtClean="0"/>
              <a:t>2/26/2024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9BB8A2E-C611-45B3-86E8-308B1E81E28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63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image" Target="../media/image61.png"/><Relationship Id="rId21" Type="http://schemas.openxmlformats.org/officeDocument/2006/relationships/image" Target="../media/image13.png"/><Relationship Id="rId42" Type="http://schemas.openxmlformats.org/officeDocument/2006/relationships/customXml" Target="../ink/ink21.xml"/><Relationship Id="rId47" Type="http://schemas.openxmlformats.org/officeDocument/2006/relationships/image" Target="../media/image26.png"/><Relationship Id="rId63" Type="http://schemas.openxmlformats.org/officeDocument/2006/relationships/image" Target="../media/image34.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7.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6.png"/><Relationship Id="rId11" Type="http://schemas.openxmlformats.org/officeDocument/2006/relationships/image" Target="../media/image8.png"/><Relationship Id="rId32" Type="http://schemas.openxmlformats.org/officeDocument/2006/relationships/customXml" Target="../ink/ink16.xml"/><Relationship Id="rId37" Type="http://schemas.openxmlformats.org/officeDocument/2006/relationships/image" Target="../media/image21.png"/><Relationship Id="rId53" Type="http://schemas.openxmlformats.org/officeDocument/2006/relationships/image" Target="../media/image29.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2.png"/><Relationship Id="rId102" Type="http://schemas.openxmlformats.org/officeDocument/2006/relationships/customXml" Target="../ink/ink51.xml"/><Relationship Id="rId123" Type="http://schemas.openxmlformats.org/officeDocument/2006/relationships/image" Target="../media/image64.png"/><Relationship Id="rId128" Type="http://schemas.openxmlformats.org/officeDocument/2006/relationships/customXml" Target="../ink/ink64.xml"/><Relationship Id="rId5" Type="http://schemas.openxmlformats.org/officeDocument/2006/relationships/image" Target="../media/image5.png"/><Relationship Id="rId90" Type="http://schemas.openxmlformats.org/officeDocument/2006/relationships/customXml" Target="../ink/ink45.xml"/><Relationship Id="rId95" Type="http://schemas.openxmlformats.org/officeDocument/2006/relationships/image" Target="../media/image50.png"/><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image" Target="../media/image24.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7.png"/><Relationship Id="rId113" Type="http://schemas.openxmlformats.org/officeDocument/2006/relationships/image" Target="../media/image59.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45.png"/><Relationship Id="rId12" Type="http://schemas.openxmlformats.org/officeDocument/2006/relationships/customXml" Target="../ink/ink6.xml"/><Relationship Id="rId17" Type="http://schemas.openxmlformats.org/officeDocument/2006/relationships/image" Target="../media/image11.png"/><Relationship Id="rId33" Type="http://schemas.openxmlformats.org/officeDocument/2006/relationships/image" Target="../media/image19.png"/><Relationship Id="rId38" Type="http://schemas.openxmlformats.org/officeDocument/2006/relationships/customXml" Target="../ink/ink19.xml"/><Relationship Id="rId59" Type="http://schemas.openxmlformats.org/officeDocument/2006/relationships/image" Target="../media/image32.png"/><Relationship Id="rId103" Type="http://schemas.openxmlformats.org/officeDocument/2006/relationships/image" Target="../media/image54.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67.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0.png"/><Relationship Id="rId91" Type="http://schemas.openxmlformats.org/officeDocument/2006/relationships/image" Target="../media/image48.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image" Target="../media/image27.png"/><Relationship Id="rId114" Type="http://schemas.openxmlformats.org/officeDocument/2006/relationships/customXml" Target="../ink/ink57.xml"/><Relationship Id="rId119" Type="http://schemas.openxmlformats.org/officeDocument/2006/relationships/image" Target="../media/image62.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5.png"/><Relationship Id="rId81" Type="http://schemas.openxmlformats.org/officeDocument/2006/relationships/image" Target="../media/image43.png"/><Relationship Id="rId86" Type="http://schemas.openxmlformats.org/officeDocument/2006/relationships/customXml" Target="../ink/ink43.xml"/><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2.png"/><Relationship Id="rId109" Type="http://schemas.openxmlformats.org/officeDocument/2006/relationships/image" Target="../media/image5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png"/><Relationship Id="rId76" Type="http://schemas.openxmlformats.org/officeDocument/2006/relationships/customXml" Target="../ink/ink38.xml"/><Relationship Id="rId97" Type="http://schemas.openxmlformats.org/officeDocument/2006/relationships/image" Target="../media/image5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5.png"/><Relationship Id="rId7" Type="http://schemas.openxmlformats.org/officeDocument/2006/relationships/image" Target="../media/image6.png"/><Relationship Id="rId71" Type="http://schemas.openxmlformats.org/officeDocument/2006/relationships/image" Target="../media/image38.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png"/><Relationship Id="rId66" Type="http://schemas.openxmlformats.org/officeDocument/2006/relationships/customXml" Target="../ink/ink33.xml"/><Relationship Id="rId87" Type="http://schemas.openxmlformats.org/officeDocument/2006/relationships/image" Target="../media/image46.png"/><Relationship Id="rId110" Type="http://schemas.openxmlformats.org/officeDocument/2006/relationships/customXml" Target="../ink/ink55.xml"/><Relationship Id="rId115" Type="http://schemas.openxmlformats.org/officeDocument/2006/relationships/image" Target="../media/image60.png"/><Relationship Id="rId61" Type="http://schemas.openxmlformats.org/officeDocument/2006/relationships/image" Target="../media/image33.png"/><Relationship Id="rId82" Type="http://schemas.openxmlformats.org/officeDocument/2006/relationships/customXml" Target="../ink/ink41.xml"/><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0.png"/><Relationship Id="rId56" Type="http://schemas.openxmlformats.org/officeDocument/2006/relationships/customXml" Target="../ink/ink28.xml"/><Relationship Id="rId77" Type="http://schemas.openxmlformats.org/officeDocument/2006/relationships/image" Target="../media/image41.png"/><Relationship Id="rId100" Type="http://schemas.openxmlformats.org/officeDocument/2006/relationships/customXml" Target="../ink/ink50.xml"/><Relationship Id="rId105" Type="http://schemas.openxmlformats.org/officeDocument/2006/relationships/image" Target="../media/image55.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28.png"/><Relationship Id="rId72" Type="http://schemas.openxmlformats.org/officeDocument/2006/relationships/customXml" Target="../ink/ink36.xml"/><Relationship Id="rId93" Type="http://schemas.openxmlformats.org/officeDocument/2006/relationships/image" Target="../media/image49.png"/><Relationship Id="rId98" Type="http://schemas.openxmlformats.org/officeDocument/2006/relationships/customXml" Target="../ink/ink49.xml"/><Relationship Id="rId121" Type="http://schemas.openxmlformats.org/officeDocument/2006/relationships/image" Target="../media/image63.png"/><Relationship Id="rId3" Type="http://schemas.openxmlformats.org/officeDocument/2006/relationships/image" Target="../media/image410.png"/><Relationship Id="rId25" Type="http://schemas.openxmlformats.org/officeDocument/2006/relationships/image" Target="../media/image15.png"/><Relationship Id="rId46" Type="http://schemas.openxmlformats.org/officeDocument/2006/relationships/customXml" Target="../ink/ink23.xml"/><Relationship Id="rId67" Type="http://schemas.openxmlformats.org/officeDocument/2006/relationships/image" Target="../media/image36.png"/><Relationship Id="rId116" Type="http://schemas.openxmlformats.org/officeDocument/2006/relationships/customXml" Target="../ink/ink58.xml"/><Relationship Id="rId20" Type="http://schemas.openxmlformats.org/officeDocument/2006/relationships/customXml" Target="../ink/ink10.xml"/><Relationship Id="rId41" Type="http://schemas.openxmlformats.org/officeDocument/2006/relationships/image" Target="../media/image23.png"/><Relationship Id="rId62" Type="http://schemas.openxmlformats.org/officeDocument/2006/relationships/customXml" Target="../ink/ink31.xml"/><Relationship Id="rId83" Type="http://schemas.openxmlformats.org/officeDocument/2006/relationships/image" Target="../media/image44.png"/><Relationship Id="rId88" Type="http://schemas.openxmlformats.org/officeDocument/2006/relationships/customXml" Target="../ink/ink44.xml"/><Relationship Id="rId111" Type="http://schemas.openxmlformats.org/officeDocument/2006/relationships/image" Target="../media/image58.png"/><Relationship Id="rId15" Type="http://schemas.openxmlformats.org/officeDocument/2006/relationships/image" Target="../media/image10.png"/><Relationship Id="rId36" Type="http://schemas.openxmlformats.org/officeDocument/2006/relationships/customXml" Target="../ink/ink18.xml"/><Relationship Id="rId57" Type="http://schemas.openxmlformats.org/officeDocument/2006/relationships/image" Target="../media/image31.png"/><Relationship Id="rId106" Type="http://schemas.openxmlformats.org/officeDocument/2006/relationships/customXml" Target="../ink/ink53.xml"/><Relationship Id="rId127" Type="http://schemas.openxmlformats.org/officeDocument/2006/relationships/image" Target="../media/image66.png"/><Relationship Id="rId10" Type="http://schemas.openxmlformats.org/officeDocument/2006/relationships/customXml" Target="../ink/ink5.xml"/><Relationship Id="rId31" Type="http://schemas.openxmlformats.org/officeDocument/2006/relationships/image" Target="../media/image18.png"/><Relationship Id="rId52" Type="http://schemas.openxmlformats.org/officeDocument/2006/relationships/customXml" Target="../ink/ink26.xml"/><Relationship Id="rId73" Type="http://schemas.openxmlformats.org/officeDocument/2006/relationships/image" Target="../media/image39.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2.png"/><Relationship Id="rId101" Type="http://schemas.openxmlformats.org/officeDocument/2006/relationships/image" Target="../media/image53.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7.png"/><Relationship Id="rId26" Type="http://schemas.openxmlformats.org/officeDocument/2006/relationships/customXml" Target="../ink/ink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AD0922-C9A3-2188-920D-02535FF3DA1D}"/>
              </a:ext>
            </a:extLst>
          </p:cNvPr>
          <p:cNvPicPr>
            <a:picLocks noChangeAspect="1"/>
          </p:cNvPicPr>
          <p:nvPr/>
        </p:nvPicPr>
        <p:blipFill rotWithShape="1">
          <a:blip r:embed="rId2"/>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F6C6D-3592-93D5-807C-3A6FCB49F4E1}"/>
              </a:ext>
            </a:extLst>
          </p:cNvPr>
          <p:cNvSpPr>
            <a:spLocks noGrp="1"/>
          </p:cNvSpPr>
          <p:nvPr>
            <p:ph type="ctrTitle"/>
          </p:nvPr>
        </p:nvSpPr>
        <p:spPr>
          <a:xfrm>
            <a:off x="4309349" y="3429000"/>
            <a:ext cx="7501651" cy="1090938"/>
          </a:xfrm>
        </p:spPr>
        <p:txBody>
          <a:bodyPr anchor="b">
            <a:normAutofit/>
          </a:bodyPr>
          <a:lstStyle/>
          <a:p>
            <a:pPr algn="l"/>
            <a:r>
              <a:rPr lang="en-US" sz="3900">
                <a:solidFill>
                  <a:srgbClr val="FFFFFF"/>
                </a:solidFill>
              </a:rPr>
              <a:t>AI-based Optimization of farming Strategies in Bloons TD Battles 2</a:t>
            </a:r>
          </a:p>
        </p:txBody>
      </p:sp>
      <p:sp>
        <p:nvSpPr>
          <p:cNvPr id="3" name="Subtitle 2">
            <a:extLst>
              <a:ext uri="{FF2B5EF4-FFF2-40B4-BE49-F238E27FC236}">
                <a16:creationId xmlns:a16="http://schemas.microsoft.com/office/drawing/2014/main" id="{1176624B-FB16-7072-B9F0-B5341301EDB2}"/>
              </a:ext>
            </a:extLst>
          </p:cNvPr>
          <p:cNvSpPr>
            <a:spLocks noGrp="1"/>
          </p:cNvSpPr>
          <p:nvPr>
            <p:ph type="subTitle" idx="1"/>
          </p:nvPr>
        </p:nvSpPr>
        <p:spPr>
          <a:xfrm>
            <a:off x="4309349" y="4779313"/>
            <a:ext cx="7501650" cy="514816"/>
          </a:xfrm>
        </p:spPr>
        <p:txBody>
          <a:bodyPr anchor="t">
            <a:normAutofit/>
          </a:bodyPr>
          <a:lstStyle/>
          <a:p>
            <a:endParaRPr lang="en-US" dirty="0">
              <a:solidFill>
                <a:srgbClr val="FFFFFF"/>
              </a:solidFill>
            </a:endParaRPr>
          </a:p>
        </p:txBody>
      </p:sp>
      <p:cxnSp>
        <p:nvCxnSpPr>
          <p:cNvPr id="14" name="Straight Connector 13">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2882E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631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D987-6EC3-7F56-EFE0-3B26E5CC505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56FF098-AF77-712E-691B-B0F0D4769388}"/>
              </a:ext>
            </a:extLst>
          </p:cNvPr>
          <p:cNvSpPr>
            <a:spLocks noGrp="1"/>
          </p:cNvSpPr>
          <p:nvPr>
            <p:ph idx="1"/>
          </p:nvPr>
        </p:nvSpPr>
        <p:spPr/>
        <p:txBody>
          <a:bodyPr/>
          <a:lstStyle/>
          <a:p>
            <a:r>
              <a:rPr lang="en-US" dirty="0"/>
              <a:t>K. O. Stanley and R. </a:t>
            </a:r>
            <a:r>
              <a:rPr lang="en-US" dirty="0" err="1"/>
              <a:t>Miikkulainen</a:t>
            </a:r>
            <a:r>
              <a:rPr lang="en-US" dirty="0"/>
              <a:t>, "Efficient evolution of neural network topologies," Proceedings of the 2002 Congress on Evolutionary Computation. CEC'02 (Cat. No.02TH8600), Honolulu, HI, USA, 2002, pp. 1757-1762 vol.2, </a:t>
            </a:r>
            <a:r>
              <a:rPr lang="en-US" dirty="0" err="1"/>
              <a:t>doi</a:t>
            </a:r>
            <a:r>
              <a:rPr lang="en-US" dirty="0"/>
              <a:t>: 10.1109/CEC.</a:t>
            </a:r>
            <a:r>
              <a:rPr lang="en-US"/>
              <a:t>2002.1004508.</a:t>
            </a:r>
          </a:p>
          <a:p>
            <a:endParaRPr lang="en-US" dirty="0"/>
          </a:p>
          <a:p>
            <a:endParaRPr lang="en-US" dirty="0"/>
          </a:p>
        </p:txBody>
      </p:sp>
    </p:spTree>
    <p:extLst>
      <p:ext uri="{BB962C8B-B14F-4D97-AF65-F5344CB8AC3E}">
        <p14:creationId xmlns:p14="http://schemas.microsoft.com/office/powerpoint/2010/main" val="23850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1100-092A-1B70-B9D5-35A4D091A56F}"/>
              </a:ext>
            </a:extLst>
          </p:cNvPr>
          <p:cNvSpPr>
            <a:spLocks noGrp="1"/>
          </p:cNvSpPr>
          <p:nvPr>
            <p:ph type="title"/>
          </p:nvPr>
        </p:nvSpPr>
        <p:spPr/>
        <p:txBody>
          <a:bodyPr/>
          <a:lstStyle/>
          <a:p>
            <a:r>
              <a:rPr lang="en-US" dirty="0"/>
              <a:t>Overview of Bloons TD Battles 2</a:t>
            </a:r>
          </a:p>
        </p:txBody>
      </p:sp>
      <p:sp>
        <p:nvSpPr>
          <p:cNvPr id="7" name="Content Placeholder 6">
            <a:extLst>
              <a:ext uri="{FF2B5EF4-FFF2-40B4-BE49-F238E27FC236}">
                <a16:creationId xmlns:a16="http://schemas.microsoft.com/office/drawing/2014/main" id="{7DE8024F-8AD9-CEDD-00B5-4238736ECAAE}"/>
              </a:ext>
            </a:extLst>
          </p:cNvPr>
          <p:cNvSpPr>
            <a:spLocks noGrp="1"/>
          </p:cNvSpPr>
          <p:nvPr>
            <p:ph idx="1"/>
          </p:nvPr>
        </p:nvSpPr>
        <p:spPr>
          <a:xfrm>
            <a:off x="838200" y="1825625"/>
            <a:ext cx="3572435" cy="4351338"/>
          </a:xfrm>
        </p:spPr>
        <p:txBody>
          <a:bodyPr>
            <a:normAutofit lnSpcReduction="10000"/>
          </a:bodyPr>
          <a:lstStyle/>
          <a:p>
            <a:r>
              <a:rPr lang="en-US" sz="1800" dirty="0"/>
              <a:t>Multiplayer versus game where players must send “</a:t>
            </a:r>
            <a:r>
              <a:rPr lang="en-US" sz="1800" dirty="0" err="1"/>
              <a:t>bloons</a:t>
            </a:r>
            <a:r>
              <a:rPr lang="en-US" sz="1800" dirty="0"/>
              <a:t>” to overwhelm their opponent while simultaneously popping </a:t>
            </a:r>
            <a:r>
              <a:rPr lang="en-US" sz="1800" dirty="0" err="1"/>
              <a:t>bloons</a:t>
            </a:r>
            <a:r>
              <a:rPr lang="en-US" sz="1800" dirty="0"/>
              <a:t> sent their way.</a:t>
            </a:r>
          </a:p>
          <a:p>
            <a:r>
              <a:rPr lang="en-US" sz="1800" dirty="0"/>
              <a:t>A game usually consists of up to 40 rounds. Each player has a limited selection of </a:t>
            </a:r>
            <a:r>
              <a:rPr lang="en-US" sz="1800" dirty="0" err="1"/>
              <a:t>bloons</a:t>
            </a:r>
            <a:r>
              <a:rPr lang="en-US" sz="1800" dirty="0"/>
              <a:t> they can choose to send, and this selection becomes increasingly more powerful as the game proceeds.</a:t>
            </a:r>
          </a:p>
          <a:p>
            <a:r>
              <a:rPr lang="en-US" sz="1800" dirty="0"/>
              <a:t>Optimal gameplay usually comprises building income early sending weaker </a:t>
            </a:r>
            <a:r>
              <a:rPr lang="en-US" sz="1800" dirty="0" err="1"/>
              <a:t>bloons</a:t>
            </a:r>
            <a:r>
              <a:rPr lang="en-US" sz="1800" dirty="0"/>
              <a:t> to sustain sending a lot of more costly, more lethal </a:t>
            </a:r>
            <a:r>
              <a:rPr lang="en-US" sz="1800" dirty="0" err="1"/>
              <a:t>bloons</a:t>
            </a:r>
            <a:r>
              <a:rPr lang="en-US" sz="1800" dirty="0"/>
              <a:t> later in the game.</a:t>
            </a:r>
          </a:p>
        </p:txBody>
      </p:sp>
      <p:pic>
        <p:nvPicPr>
          <p:cNvPr id="9" name="Picture 8">
            <a:extLst>
              <a:ext uri="{FF2B5EF4-FFF2-40B4-BE49-F238E27FC236}">
                <a16:creationId xmlns:a16="http://schemas.microsoft.com/office/drawing/2014/main" id="{E767C2CA-0197-7A76-DD00-9390632859D1}"/>
              </a:ext>
            </a:extLst>
          </p:cNvPr>
          <p:cNvPicPr>
            <a:picLocks noChangeAspect="1"/>
          </p:cNvPicPr>
          <p:nvPr/>
        </p:nvPicPr>
        <p:blipFill>
          <a:blip r:embed="rId2"/>
          <a:stretch>
            <a:fillRect/>
          </a:stretch>
        </p:blipFill>
        <p:spPr>
          <a:xfrm>
            <a:off x="4585448" y="1918681"/>
            <a:ext cx="7404846" cy="4165226"/>
          </a:xfrm>
          <a:prstGeom prst="rect">
            <a:avLst/>
          </a:prstGeom>
        </p:spPr>
      </p:pic>
    </p:spTree>
    <p:extLst>
      <p:ext uri="{BB962C8B-B14F-4D97-AF65-F5344CB8AC3E}">
        <p14:creationId xmlns:p14="http://schemas.microsoft.com/office/powerpoint/2010/main" val="38492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33AA7-5883-C333-E241-5EB9DC53EC97}"/>
              </a:ext>
            </a:extLst>
          </p:cNvPr>
          <p:cNvSpPr>
            <a:spLocks noGrp="1"/>
          </p:cNvSpPr>
          <p:nvPr>
            <p:ph type="title"/>
          </p:nvPr>
        </p:nvSpPr>
        <p:spPr/>
        <p:txBody>
          <a:bodyPr/>
          <a:lstStyle/>
          <a:p>
            <a:r>
              <a:rPr lang="en-US" dirty="0"/>
              <a:t>Generating Income</a:t>
            </a:r>
          </a:p>
        </p:txBody>
      </p:sp>
      <p:sp>
        <p:nvSpPr>
          <p:cNvPr id="5" name="Content Placeholder 4">
            <a:extLst>
              <a:ext uri="{FF2B5EF4-FFF2-40B4-BE49-F238E27FC236}">
                <a16:creationId xmlns:a16="http://schemas.microsoft.com/office/drawing/2014/main" id="{106BFDD0-B58E-E0FA-6A21-628D8EABC183}"/>
              </a:ext>
            </a:extLst>
          </p:cNvPr>
          <p:cNvSpPr>
            <a:spLocks noGrp="1"/>
          </p:cNvSpPr>
          <p:nvPr>
            <p:ph sz="half" idx="1"/>
          </p:nvPr>
        </p:nvSpPr>
        <p:spPr/>
        <p:txBody>
          <a:bodyPr>
            <a:normAutofit lnSpcReduction="10000"/>
          </a:bodyPr>
          <a:lstStyle/>
          <a:p>
            <a:r>
              <a:rPr lang="en-US" dirty="0"/>
              <a:t>Two primary sources of income:</a:t>
            </a:r>
          </a:p>
          <a:p>
            <a:pPr lvl="1"/>
            <a:r>
              <a:rPr lang="en-US" b="1" dirty="0"/>
              <a:t>Eco</a:t>
            </a:r>
            <a:r>
              <a:rPr lang="en-US" dirty="0"/>
              <a:t> – Cash gained every 6 seconds. The player can send </a:t>
            </a:r>
            <a:r>
              <a:rPr lang="en-US" dirty="0" err="1"/>
              <a:t>bloons</a:t>
            </a:r>
            <a:r>
              <a:rPr lang="en-US" dirty="0"/>
              <a:t> which cost money now but increase this value, allowing for more money later. Usually a cost-effective source of income generation.</a:t>
            </a:r>
          </a:p>
          <a:p>
            <a:pPr lvl="1"/>
            <a:r>
              <a:rPr lang="en-US" b="1" dirty="0"/>
              <a:t>Farms</a:t>
            </a:r>
            <a:r>
              <a:rPr lang="en-US" dirty="0"/>
              <a:t> – A source of income that pays out money evenly over the course of a round and can be upgraded as the </a:t>
            </a:r>
            <a:r>
              <a:rPr lang="en-US"/>
              <a:t>game progresses to </a:t>
            </a:r>
            <a:r>
              <a:rPr lang="en-US" dirty="0"/>
              <a:t>generate more money. The effectiveness of farms vary depending on round lengths.</a:t>
            </a:r>
          </a:p>
          <a:p>
            <a:pPr lvl="1"/>
            <a:r>
              <a:rPr lang="en-US" dirty="0"/>
              <a:t>Top players normally focus on developing *both* income sources simultaneously early on before stopping eco at around R20 to develop the powerful Monkey Wall Street farm by the end of R24</a:t>
            </a:r>
          </a:p>
        </p:txBody>
      </p:sp>
      <p:pic>
        <p:nvPicPr>
          <p:cNvPr id="7" name="Content Placeholder 6">
            <a:extLst>
              <a:ext uri="{FF2B5EF4-FFF2-40B4-BE49-F238E27FC236}">
                <a16:creationId xmlns:a16="http://schemas.microsoft.com/office/drawing/2014/main" id="{DD30148A-A7F7-FCB0-C77F-5FFC7451E405}"/>
              </a:ext>
            </a:extLst>
          </p:cNvPr>
          <p:cNvPicPr>
            <a:picLocks noGrp="1" noChangeAspect="1"/>
          </p:cNvPicPr>
          <p:nvPr>
            <p:ph sz="half" idx="2"/>
          </p:nvPr>
        </p:nvPicPr>
        <p:blipFill rotWithShape="1">
          <a:blip r:embed="rId2"/>
          <a:srcRect r="46929"/>
          <a:stretch/>
        </p:blipFill>
        <p:spPr>
          <a:xfrm>
            <a:off x="6474761" y="1905233"/>
            <a:ext cx="4518210" cy="4788858"/>
          </a:xfrm>
          <a:prstGeom prst="rect">
            <a:avLst/>
          </a:prstGeom>
        </p:spPr>
      </p:pic>
    </p:spTree>
    <p:extLst>
      <p:ext uri="{BB962C8B-B14F-4D97-AF65-F5344CB8AC3E}">
        <p14:creationId xmlns:p14="http://schemas.microsoft.com/office/powerpoint/2010/main" val="33839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4C085-2227-FEEC-B3CD-C1D9D0DBD79B}"/>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Generating Income - Farms</a:t>
            </a:r>
          </a:p>
        </p:txBody>
      </p:sp>
      <p:cxnSp>
        <p:nvCxnSpPr>
          <p:cNvPr id="17" name="Straight Connector 1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8C871E7-57F4-B074-6784-D8E173B028C6}"/>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sz="1700" dirty="0">
                <a:solidFill>
                  <a:srgbClr val="FFFFFF"/>
                </a:solidFill>
              </a:rPr>
              <a:t>Farms can be upgraded into one of three different paths subject to the following rules:</a:t>
            </a:r>
          </a:p>
          <a:p>
            <a:pPr lvl="1"/>
            <a:r>
              <a:rPr lang="en-US" sz="1700" dirty="0">
                <a:solidFill>
                  <a:srgbClr val="FFFFFF"/>
                </a:solidFill>
              </a:rPr>
              <a:t>Only two paths on a given farm may be upgraded at a time</a:t>
            </a:r>
          </a:p>
          <a:p>
            <a:pPr lvl="1"/>
            <a:r>
              <a:rPr lang="en-US" sz="1700" dirty="0">
                <a:solidFill>
                  <a:srgbClr val="FFFFFF"/>
                </a:solidFill>
              </a:rPr>
              <a:t>Only *one* path can be upgraded 3 or more times</a:t>
            </a:r>
          </a:p>
          <a:p>
            <a:pPr lvl="1"/>
            <a:r>
              <a:rPr lang="en-US" sz="1700" dirty="0">
                <a:solidFill>
                  <a:srgbClr val="FFFFFF"/>
                </a:solidFill>
              </a:rPr>
              <a:t>If a farm is upgraded 5 times on a given path, no other farm may *also* be upgraded 5 times on that same path</a:t>
            </a:r>
          </a:p>
          <a:p>
            <a:pPr marL="128016" lvl="1" indent="0">
              <a:buNone/>
            </a:pPr>
            <a:r>
              <a:rPr lang="en-US" sz="1700" dirty="0">
                <a:solidFill>
                  <a:srgbClr val="FFFFFF"/>
                </a:solidFill>
              </a:rPr>
              <a:t>We use the notation (</a:t>
            </a:r>
            <a:r>
              <a:rPr lang="en-US" sz="1700" dirty="0" err="1">
                <a:solidFill>
                  <a:srgbClr val="FFFFFF"/>
                </a:solidFill>
              </a:rPr>
              <a:t>x,y,z</a:t>
            </a:r>
            <a:r>
              <a:rPr lang="en-US" sz="1700" dirty="0">
                <a:solidFill>
                  <a:srgbClr val="FFFFFF"/>
                </a:solidFill>
              </a:rPr>
              <a:t>) to describe how many times a given path on a farm has been upgraded.</a:t>
            </a:r>
          </a:p>
        </p:txBody>
      </p:sp>
      <p:pic>
        <p:nvPicPr>
          <p:cNvPr id="8" name="Content Placeholder 7">
            <a:extLst>
              <a:ext uri="{FF2B5EF4-FFF2-40B4-BE49-F238E27FC236}">
                <a16:creationId xmlns:a16="http://schemas.microsoft.com/office/drawing/2014/main" id="{F80F11DF-669F-1447-5CC1-F58585545312}"/>
              </a:ext>
            </a:extLst>
          </p:cNvPr>
          <p:cNvPicPr>
            <a:picLocks noGrp="1" noChangeAspect="1"/>
          </p:cNvPicPr>
          <p:nvPr>
            <p:ph sz="half" idx="2"/>
          </p:nvPr>
        </p:nvPicPr>
        <p:blipFill>
          <a:blip r:embed="rId2"/>
          <a:stretch>
            <a:fillRect/>
          </a:stretch>
        </p:blipFill>
        <p:spPr>
          <a:xfrm>
            <a:off x="6627686" y="233094"/>
            <a:ext cx="4392549" cy="5577840"/>
          </a:xfrm>
          <a:prstGeom prst="rect">
            <a:avLst/>
          </a:prstGeom>
        </p:spPr>
      </p:pic>
      <p:sp>
        <p:nvSpPr>
          <p:cNvPr id="9" name="TextBox 8">
            <a:extLst>
              <a:ext uri="{FF2B5EF4-FFF2-40B4-BE49-F238E27FC236}">
                <a16:creationId xmlns:a16="http://schemas.microsoft.com/office/drawing/2014/main" id="{6E70279D-76D2-61B5-C24F-D719733C3FD9}"/>
              </a:ext>
            </a:extLst>
          </p:cNvPr>
          <p:cNvSpPr txBox="1"/>
          <p:nvPr/>
        </p:nvSpPr>
        <p:spPr>
          <a:xfrm>
            <a:off x="5839969" y="5895187"/>
            <a:ext cx="6162200" cy="923330"/>
          </a:xfrm>
          <a:prstGeom prst="rect">
            <a:avLst/>
          </a:prstGeom>
          <a:noFill/>
        </p:spPr>
        <p:txBody>
          <a:bodyPr wrap="none" rtlCol="0">
            <a:spAutoFit/>
          </a:bodyPr>
          <a:lstStyle/>
          <a:p>
            <a:r>
              <a:rPr lang="en-US" dirty="0"/>
              <a:t>Above: The game UI shows a 202 farm. It is no longer possible to</a:t>
            </a:r>
          </a:p>
          <a:p>
            <a:r>
              <a:rPr lang="en-US" dirty="0"/>
              <a:t>upgrade the middle path. If the top/bottom path is upgraded, it</a:t>
            </a:r>
          </a:p>
          <a:p>
            <a:r>
              <a:rPr lang="en-US" dirty="0"/>
              <a:t>will no longer be possible to upgrade the bottom/top path.</a:t>
            </a:r>
          </a:p>
        </p:txBody>
      </p:sp>
    </p:spTree>
    <p:extLst>
      <p:ext uri="{BB962C8B-B14F-4D97-AF65-F5344CB8AC3E}">
        <p14:creationId xmlns:p14="http://schemas.microsoft.com/office/powerpoint/2010/main" val="94819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7190-E1EA-B7F3-3C96-912F0760CA83}"/>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4CC26FAD-B839-057D-0115-54D0A24846AB}"/>
              </a:ext>
            </a:extLst>
          </p:cNvPr>
          <p:cNvSpPr>
            <a:spLocks noGrp="1"/>
          </p:cNvSpPr>
          <p:nvPr>
            <p:ph idx="1"/>
          </p:nvPr>
        </p:nvSpPr>
        <p:spPr/>
        <p:txBody>
          <a:bodyPr/>
          <a:lstStyle/>
          <a:p>
            <a:r>
              <a:rPr lang="en-US" b="1" dirty="0"/>
              <a:t>Problem</a:t>
            </a:r>
            <a:r>
              <a:rPr lang="en-US" dirty="0"/>
              <a:t> – It is difficult to rigorously determine how to best balance developing the two sources of income since their effectiveness can vary from game to game. Most top players go by “feel” which makes it difficult to identify the better of any two roughly similar farming flowcharts.</a:t>
            </a:r>
          </a:p>
          <a:p>
            <a:r>
              <a:rPr lang="en-US" b="1" dirty="0"/>
              <a:t>Stakeholders</a:t>
            </a:r>
            <a:r>
              <a:rPr lang="en-US" dirty="0"/>
              <a:t> – Top-level players of Bloons TD Battles 2, who desire a way to objectively determine the best way to build income over the course of a typical game.</a:t>
            </a:r>
          </a:p>
          <a:p>
            <a:r>
              <a:rPr lang="en-US" b="1" dirty="0"/>
              <a:t>Task – </a:t>
            </a:r>
            <a:r>
              <a:rPr lang="en-US" dirty="0"/>
              <a:t>Given a current *game state* (determined by the current game time, cash, eco, and farm configuration held) and a predetermined target time, determine the best way to build income from now until the target time.</a:t>
            </a:r>
            <a:endParaRPr lang="en-US" b="1" dirty="0"/>
          </a:p>
        </p:txBody>
      </p:sp>
    </p:spTree>
    <p:extLst>
      <p:ext uri="{BB962C8B-B14F-4D97-AF65-F5344CB8AC3E}">
        <p14:creationId xmlns:p14="http://schemas.microsoft.com/office/powerpoint/2010/main" val="263145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B48-5B9F-0F8F-16AF-4D6A3E56FC46}"/>
              </a:ext>
            </a:extLst>
          </p:cNvPr>
          <p:cNvSpPr>
            <a:spLocks noGrp="1"/>
          </p:cNvSpPr>
          <p:nvPr>
            <p:ph type="title"/>
          </p:nvPr>
        </p:nvSpPr>
        <p:spPr/>
        <p:txBody>
          <a:bodyPr/>
          <a:lstStyle/>
          <a:p>
            <a:r>
              <a:rPr lang="en-US" dirty="0"/>
              <a:t>NEAT Algorithm</a:t>
            </a:r>
          </a:p>
        </p:txBody>
      </p:sp>
      <p:sp>
        <p:nvSpPr>
          <p:cNvPr id="3" name="Content Placeholder 2">
            <a:extLst>
              <a:ext uri="{FF2B5EF4-FFF2-40B4-BE49-F238E27FC236}">
                <a16:creationId xmlns:a16="http://schemas.microsoft.com/office/drawing/2014/main" id="{0186A15A-B53C-F384-35A8-C78EAFF077E1}"/>
              </a:ext>
            </a:extLst>
          </p:cNvPr>
          <p:cNvSpPr>
            <a:spLocks noGrp="1"/>
          </p:cNvSpPr>
          <p:nvPr>
            <p:ph idx="1"/>
          </p:nvPr>
        </p:nvSpPr>
        <p:spPr/>
        <p:txBody>
          <a:bodyPr>
            <a:normAutofit/>
          </a:bodyPr>
          <a:lstStyle/>
          <a:p>
            <a:r>
              <a:rPr lang="en-US" dirty="0"/>
              <a:t>A collection of neural networks, or “genomes”, are initialized with random weights and asked to perform a task at hand. </a:t>
            </a:r>
          </a:p>
          <a:p>
            <a:r>
              <a:rPr lang="en-US" dirty="0"/>
              <a:t>At the end of the task, each genome is given a fitness score representing how they performed on the task. Genomes with similar structures are grouped into species, and the best performers within each species are asked to “reproduce”, a process by a which a new genome is created using common traits from the parent genomes.</a:t>
            </a:r>
          </a:p>
          <a:p>
            <a:r>
              <a:rPr lang="en-US" dirty="0"/>
              <a:t>Genomes may also *mutate* during this process, opening the door for the network structure to become more complicated as deemed necessary.</a:t>
            </a:r>
          </a:p>
          <a:p>
            <a:r>
              <a:rPr lang="en-US" dirty="0"/>
              <a:t>Each iteration of running the task and reproducing constitutes a “generation”. After some number of “generations”, the process is terminated and the genome with the highest fitness is declared the winner.</a:t>
            </a:r>
          </a:p>
        </p:txBody>
      </p:sp>
    </p:spTree>
    <p:extLst>
      <p:ext uri="{BB962C8B-B14F-4D97-AF65-F5344CB8AC3E}">
        <p14:creationId xmlns:p14="http://schemas.microsoft.com/office/powerpoint/2010/main" val="419711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52F4-F11D-C8D4-367A-5D7E8EC77626}"/>
              </a:ext>
            </a:extLst>
          </p:cNvPr>
          <p:cNvSpPr>
            <a:spLocks noGrp="1"/>
          </p:cNvSpPr>
          <p:nvPr>
            <p:ph type="title"/>
          </p:nvPr>
        </p:nvSpPr>
        <p:spPr/>
        <p:txBody>
          <a:bodyPr/>
          <a:lstStyle/>
          <a:p>
            <a:r>
              <a:rPr lang="en-US" dirty="0"/>
              <a:t>Methodology Description</a:t>
            </a:r>
          </a:p>
        </p:txBody>
      </p:sp>
      <p:sp>
        <p:nvSpPr>
          <p:cNvPr id="3" name="Content Placeholder 2">
            <a:extLst>
              <a:ext uri="{FF2B5EF4-FFF2-40B4-BE49-F238E27FC236}">
                <a16:creationId xmlns:a16="http://schemas.microsoft.com/office/drawing/2014/main" id="{3B68E320-B216-21CF-241A-4D82B3E818D1}"/>
              </a:ext>
            </a:extLst>
          </p:cNvPr>
          <p:cNvSpPr>
            <a:spLocks noGrp="1"/>
          </p:cNvSpPr>
          <p:nvPr>
            <p:ph idx="1"/>
          </p:nvPr>
        </p:nvSpPr>
        <p:spPr>
          <a:xfrm>
            <a:off x="838200" y="1825625"/>
            <a:ext cx="5936673" cy="4351338"/>
          </a:xfrm>
        </p:spPr>
        <p:txBody>
          <a:bodyPr>
            <a:normAutofit fontScale="92500" lnSpcReduction="20000"/>
          </a:bodyPr>
          <a:lstStyle/>
          <a:p>
            <a:r>
              <a:rPr lang="en-US" dirty="0"/>
              <a:t>Inputs are (cash, eco, time, farm income)</a:t>
            </a:r>
          </a:p>
          <a:p>
            <a:r>
              <a:rPr lang="en-US" dirty="0"/>
              <a:t>Outputs are (eco intensity, farm intensity)</a:t>
            </a:r>
          </a:p>
          <a:p>
            <a:pPr lvl="1"/>
            <a:r>
              <a:rPr lang="en-US" dirty="0"/>
              <a:t>Eco intensity varies from 0 to 1 and influences how aggressively the AI pursues building eco. 0 represents sending no </a:t>
            </a:r>
            <a:r>
              <a:rPr lang="en-US" dirty="0" err="1"/>
              <a:t>bloons</a:t>
            </a:r>
            <a:r>
              <a:rPr lang="en-US" dirty="0"/>
              <a:t> while 1 represents sending grouped purples.</a:t>
            </a:r>
          </a:p>
          <a:p>
            <a:pPr lvl="1"/>
            <a:r>
              <a:rPr lang="en-US" dirty="0"/>
              <a:t>Farm intensity varies from 0 to 1 and influences how strongly the AI factors cost into its decisions on what farms to pursue next.</a:t>
            </a:r>
          </a:p>
          <a:p>
            <a:pPr marL="128016" lvl="1" indent="0">
              <a:buNone/>
            </a:pPr>
            <a:r>
              <a:rPr lang="en-US" sz="2000" dirty="0"/>
              <a:t>The AI is polled every quarter second on the action to take next. Fitness is evaluated based on the following:</a:t>
            </a:r>
          </a:p>
          <a:p>
            <a:pPr lvl="1"/>
            <a:r>
              <a:rPr lang="en-US" dirty="0"/>
              <a:t>After reaching a certain round, the AI computes the amount of money generated over the next 4 rounds afterwards. This value is used as fitness.</a:t>
            </a:r>
          </a:p>
          <a:p>
            <a:pPr lvl="1"/>
            <a:r>
              <a:rPr lang="en-US" dirty="0"/>
              <a:t>To avoid reaching outcomes atypical of optimal play, the AI is penalized for outcomes which fail to achieve a certain amount of eco and penalized for rapidly changing eco sends.</a:t>
            </a:r>
          </a:p>
          <a:p>
            <a:pPr marL="128016" lvl="1" indent="0">
              <a:buNone/>
            </a:pPr>
            <a:r>
              <a:rPr lang="en-US" dirty="0"/>
              <a:t>The AI is trained on the python b2sim library which I developed in June 2023, which allows for a substantially more time efficient way of seeing out the outcome of a given farm strategy than asking the AI to play the game outright.</a:t>
            </a:r>
          </a:p>
          <a:p>
            <a:endParaRPr lang="en-US" dirty="0"/>
          </a:p>
        </p:txBody>
      </p:sp>
      <p:grpSp>
        <p:nvGrpSpPr>
          <p:cNvPr id="107" name="Group 106">
            <a:extLst>
              <a:ext uri="{FF2B5EF4-FFF2-40B4-BE49-F238E27FC236}">
                <a16:creationId xmlns:a16="http://schemas.microsoft.com/office/drawing/2014/main" id="{5A91B56A-3BC3-6E6B-F061-0ECA8F6B2C12}"/>
              </a:ext>
            </a:extLst>
          </p:cNvPr>
          <p:cNvGrpSpPr/>
          <p:nvPr/>
        </p:nvGrpSpPr>
        <p:grpSpPr>
          <a:xfrm>
            <a:off x="6960801" y="585216"/>
            <a:ext cx="4746960" cy="4970160"/>
            <a:chOff x="6735838" y="1340336"/>
            <a:chExt cx="4746960" cy="4970160"/>
          </a:xfrm>
        </p:grpSpPr>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ED57B667-E141-9A9C-F61B-C3C00E16B130}"/>
                    </a:ext>
                  </a:extLst>
                </p14:cNvPr>
                <p14:cNvContentPartPr/>
                <p14:nvPr/>
              </p14:nvContentPartPr>
              <p14:xfrm>
                <a:off x="6817918" y="1340336"/>
                <a:ext cx="1231560" cy="1209600"/>
              </p14:xfrm>
            </p:contentPart>
          </mc:Choice>
          <mc:Fallback xmlns="">
            <p:pic>
              <p:nvPicPr>
                <p:cNvPr id="17" name="Ink 16">
                  <a:extLst>
                    <a:ext uri="{FF2B5EF4-FFF2-40B4-BE49-F238E27FC236}">
                      <a16:creationId xmlns:a16="http://schemas.microsoft.com/office/drawing/2014/main" id="{ED57B667-E141-9A9C-F61B-C3C00E16B130}"/>
                    </a:ext>
                  </a:extLst>
                </p:cNvPr>
                <p:cNvPicPr/>
                <p:nvPr/>
              </p:nvPicPr>
              <p:blipFill>
                <a:blip r:embed="rId3"/>
                <a:stretch>
                  <a:fillRect/>
                </a:stretch>
              </p:blipFill>
              <p:spPr>
                <a:xfrm>
                  <a:off x="6809278" y="1331336"/>
                  <a:ext cx="124920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F9EAC3D-00C7-C40A-CBCF-B4F93440099E}"/>
                    </a:ext>
                  </a:extLst>
                </p14:cNvPr>
                <p14:cNvContentPartPr/>
                <p14:nvPr/>
              </p14:nvContentPartPr>
              <p14:xfrm>
                <a:off x="6746998" y="2740376"/>
                <a:ext cx="1198080" cy="1211040"/>
              </p14:xfrm>
            </p:contentPart>
          </mc:Choice>
          <mc:Fallback xmlns="">
            <p:pic>
              <p:nvPicPr>
                <p:cNvPr id="18" name="Ink 17">
                  <a:extLst>
                    <a:ext uri="{FF2B5EF4-FFF2-40B4-BE49-F238E27FC236}">
                      <a16:creationId xmlns:a16="http://schemas.microsoft.com/office/drawing/2014/main" id="{1F9EAC3D-00C7-C40A-CBCF-B4F93440099E}"/>
                    </a:ext>
                  </a:extLst>
                </p:cNvPr>
                <p:cNvPicPr/>
                <p:nvPr/>
              </p:nvPicPr>
              <p:blipFill>
                <a:blip r:embed="rId5"/>
                <a:stretch>
                  <a:fillRect/>
                </a:stretch>
              </p:blipFill>
              <p:spPr>
                <a:xfrm>
                  <a:off x="6738358" y="2731376"/>
                  <a:ext cx="1215720" cy="122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B4463E0-C816-0B7E-0120-FDD9FFE73ECF}"/>
                    </a:ext>
                  </a:extLst>
                </p14:cNvPr>
                <p14:cNvContentPartPr/>
                <p14:nvPr/>
              </p14:nvContentPartPr>
              <p14:xfrm>
                <a:off x="6813958" y="4135736"/>
                <a:ext cx="1161000" cy="1078920"/>
              </p14:xfrm>
            </p:contentPart>
          </mc:Choice>
          <mc:Fallback xmlns="">
            <p:pic>
              <p:nvPicPr>
                <p:cNvPr id="20" name="Ink 19">
                  <a:extLst>
                    <a:ext uri="{FF2B5EF4-FFF2-40B4-BE49-F238E27FC236}">
                      <a16:creationId xmlns:a16="http://schemas.microsoft.com/office/drawing/2014/main" id="{4B4463E0-C816-0B7E-0120-FDD9FFE73ECF}"/>
                    </a:ext>
                  </a:extLst>
                </p:cNvPr>
                <p:cNvPicPr/>
                <p:nvPr/>
              </p:nvPicPr>
              <p:blipFill>
                <a:blip r:embed="rId7"/>
                <a:stretch>
                  <a:fillRect/>
                </a:stretch>
              </p:blipFill>
              <p:spPr>
                <a:xfrm>
                  <a:off x="6804958" y="4126736"/>
                  <a:ext cx="1178640" cy="109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7B760DD2-45CD-8561-DD54-E99E6A19DFE2}"/>
                    </a:ext>
                  </a:extLst>
                </p14:cNvPr>
                <p14:cNvContentPartPr/>
                <p14:nvPr/>
              </p14:nvContentPartPr>
              <p14:xfrm>
                <a:off x="6735838" y="5337056"/>
                <a:ext cx="1180080" cy="973440"/>
              </p14:xfrm>
            </p:contentPart>
          </mc:Choice>
          <mc:Fallback xmlns="">
            <p:pic>
              <p:nvPicPr>
                <p:cNvPr id="21" name="Ink 20">
                  <a:extLst>
                    <a:ext uri="{FF2B5EF4-FFF2-40B4-BE49-F238E27FC236}">
                      <a16:creationId xmlns:a16="http://schemas.microsoft.com/office/drawing/2014/main" id="{7B760DD2-45CD-8561-DD54-E99E6A19DFE2}"/>
                    </a:ext>
                  </a:extLst>
                </p:cNvPr>
                <p:cNvPicPr/>
                <p:nvPr/>
              </p:nvPicPr>
              <p:blipFill>
                <a:blip r:embed="rId9"/>
                <a:stretch>
                  <a:fillRect/>
                </a:stretch>
              </p:blipFill>
              <p:spPr>
                <a:xfrm>
                  <a:off x="6727198" y="5328056"/>
                  <a:ext cx="119772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766ED8E-71E5-188F-7BE9-E029468C6598}"/>
                    </a:ext>
                  </a:extLst>
                </p14:cNvPr>
                <p14:cNvContentPartPr/>
                <p14:nvPr/>
              </p14:nvContentPartPr>
              <p14:xfrm>
                <a:off x="10318918" y="2482616"/>
                <a:ext cx="1153800" cy="1172520"/>
              </p14:xfrm>
            </p:contentPart>
          </mc:Choice>
          <mc:Fallback xmlns="">
            <p:pic>
              <p:nvPicPr>
                <p:cNvPr id="26" name="Ink 25">
                  <a:extLst>
                    <a:ext uri="{FF2B5EF4-FFF2-40B4-BE49-F238E27FC236}">
                      <a16:creationId xmlns:a16="http://schemas.microsoft.com/office/drawing/2014/main" id="{9766ED8E-71E5-188F-7BE9-E029468C6598}"/>
                    </a:ext>
                  </a:extLst>
                </p:cNvPr>
                <p:cNvPicPr/>
                <p:nvPr/>
              </p:nvPicPr>
              <p:blipFill>
                <a:blip r:embed="rId11"/>
                <a:stretch>
                  <a:fillRect/>
                </a:stretch>
              </p:blipFill>
              <p:spPr>
                <a:xfrm>
                  <a:off x="10310278" y="2473616"/>
                  <a:ext cx="1171440" cy="11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FE0BF318-6FE8-DE9E-384A-79CE4C89D9CC}"/>
                    </a:ext>
                  </a:extLst>
                </p14:cNvPr>
                <p14:cNvContentPartPr/>
                <p14:nvPr/>
              </p14:nvContentPartPr>
              <p14:xfrm>
                <a:off x="10426198" y="3820016"/>
                <a:ext cx="1056600" cy="1002240"/>
              </p14:xfrm>
            </p:contentPart>
          </mc:Choice>
          <mc:Fallback xmlns="">
            <p:pic>
              <p:nvPicPr>
                <p:cNvPr id="27" name="Ink 26">
                  <a:extLst>
                    <a:ext uri="{FF2B5EF4-FFF2-40B4-BE49-F238E27FC236}">
                      <a16:creationId xmlns:a16="http://schemas.microsoft.com/office/drawing/2014/main" id="{FE0BF318-6FE8-DE9E-384A-79CE4C89D9CC}"/>
                    </a:ext>
                  </a:extLst>
                </p:cNvPr>
                <p:cNvPicPr/>
                <p:nvPr/>
              </p:nvPicPr>
              <p:blipFill>
                <a:blip r:embed="rId13"/>
                <a:stretch>
                  <a:fillRect/>
                </a:stretch>
              </p:blipFill>
              <p:spPr>
                <a:xfrm>
                  <a:off x="10417558" y="3811016"/>
                  <a:ext cx="107424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6353AEAB-0950-B668-A3F4-9A5118F1E770}"/>
                    </a:ext>
                  </a:extLst>
                </p14:cNvPr>
                <p14:cNvContentPartPr/>
                <p14:nvPr/>
              </p14:nvContentPartPr>
              <p14:xfrm>
                <a:off x="7954438" y="2160056"/>
                <a:ext cx="2455200" cy="1901880"/>
              </p14:xfrm>
            </p:contentPart>
          </mc:Choice>
          <mc:Fallback xmlns="">
            <p:pic>
              <p:nvPicPr>
                <p:cNvPr id="29" name="Ink 28">
                  <a:extLst>
                    <a:ext uri="{FF2B5EF4-FFF2-40B4-BE49-F238E27FC236}">
                      <a16:creationId xmlns:a16="http://schemas.microsoft.com/office/drawing/2014/main" id="{6353AEAB-0950-B668-A3F4-9A5118F1E770}"/>
                    </a:ext>
                  </a:extLst>
                </p:cNvPr>
                <p:cNvPicPr/>
                <p:nvPr/>
              </p:nvPicPr>
              <p:blipFill>
                <a:blip r:embed="rId15"/>
                <a:stretch>
                  <a:fillRect/>
                </a:stretch>
              </p:blipFill>
              <p:spPr>
                <a:xfrm>
                  <a:off x="7945438" y="2151056"/>
                  <a:ext cx="2472840" cy="19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4D84F072-3CED-1BDC-F36A-DBD89BC969B1}"/>
                    </a:ext>
                  </a:extLst>
                </p14:cNvPr>
                <p14:cNvContentPartPr/>
                <p14:nvPr/>
              </p14:nvContentPartPr>
              <p14:xfrm>
                <a:off x="8055238" y="2155376"/>
                <a:ext cx="1973160" cy="524160"/>
              </p14:xfrm>
            </p:contentPart>
          </mc:Choice>
          <mc:Fallback xmlns="">
            <p:pic>
              <p:nvPicPr>
                <p:cNvPr id="31" name="Ink 30">
                  <a:extLst>
                    <a:ext uri="{FF2B5EF4-FFF2-40B4-BE49-F238E27FC236}">
                      <a16:creationId xmlns:a16="http://schemas.microsoft.com/office/drawing/2014/main" id="{4D84F072-3CED-1BDC-F36A-DBD89BC969B1}"/>
                    </a:ext>
                  </a:extLst>
                </p:cNvPr>
                <p:cNvPicPr/>
                <p:nvPr/>
              </p:nvPicPr>
              <p:blipFill>
                <a:blip r:embed="rId17"/>
                <a:stretch>
                  <a:fillRect/>
                </a:stretch>
              </p:blipFill>
              <p:spPr>
                <a:xfrm>
                  <a:off x="8046598" y="2146736"/>
                  <a:ext cx="199080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EF1B1B3A-159A-B303-472C-EF2E432C940F}"/>
                    </a:ext>
                  </a:extLst>
                </p14:cNvPr>
                <p14:cNvContentPartPr/>
                <p14:nvPr/>
              </p14:nvContentPartPr>
              <p14:xfrm>
                <a:off x="8024278" y="2980856"/>
                <a:ext cx="2245320" cy="313560"/>
              </p14:xfrm>
            </p:contentPart>
          </mc:Choice>
          <mc:Fallback xmlns="">
            <p:pic>
              <p:nvPicPr>
                <p:cNvPr id="33" name="Ink 32">
                  <a:extLst>
                    <a:ext uri="{FF2B5EF4-FFF2-40B4-BE49-F238E27FC236}">
                      <a16:creationId xmlns:a16="http://schemas.microsoft.com/office/drawing/2014/main" id="{EF1B1B3A-159A-B303-472C-EF2E432C940F}"/>
                    </a:ext>
                  </a:extLst>
                </p:cNvPr>
                <p:cNvPicPr/>
                <p:nvPr/>
              </p:nvPicPr>
              <p:blipFill>
                <a:blip r:embed="rId19"/>
                <a:stretch>
                  <a:fillRect/>
                </a:stretch>
              </p:blipFill>
              <p:spPr>
                <a:xfrm>
                  <a:off x="8015638" y="2971856"/>
                  <a:ext cx="22629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3CC97E2A-0FCF-108F-FD86-8CC31AFD8AFD}"/>
                    </a:ext>
                  </a:extLst>
                </p14:cNvPr>
                <p14:cNvContentPartPr/>
                <p14:nvPr/>
              </p14:nvContentPartPr>
              <p14:xfrm>
                <a:off x="8046238" y="3367856"/>
                <a:ext cx="2132280" cy="850680"/>
              </p14:xfrm>
            </p:contentPart>
          </mc:Choice>
          <mc:Fallback xmlns="">
            <p:pic>
              <p:nvPicPr>
                <p:cNvPr id="34" name="Ink 33">
                  <a:extLst>
                    <a:ext uri="{FF2B5EF4-FFF2-40B4-BE49-F238E27FC236}">
                      <a16:creationId xmlns:a16="http://schemas.microsoft.com/office/drawing/2014/main" id="{3CC97E2A-0FCF-108F-FD86-8CC31AFD8AFD}"/>
                    </a:ext>
                  </a:extLst>
                </p:cNvPr>
                <p:cNvPicPr/>
                <p:nvPr/>
              </p:nvPicPr>
              <p:blipFill>
                <a:blip r:embed="rId21"/>
                <a:stretch>
                  <a:fillRect/>
                </a:stretch>
              </p:blipFill>
              <p:spPr>
                <a:xfrm>
                  <a:off x="8037598" y="3358856"/>
                  <a:ext cx="214992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7C4F01EC-CEBF-90C4-349A-D1EF1529A333}"/>
                    </a:ext>
                  </a:extLst>
                </p14:cNvPr>
                <p14:cNvContentPartPr/>
                <p14:nvPr/>
              </p14:nvContentPartPr>
              <p14:xfrm>
                <a:off x="7891438" y="3252656"/>
                <a:ext cx="2148120" cy="1656360"/>
              </p14:xfrm>
            </p:contentPart>
          </mc:Choice>
          <mc:Fallback xmlns="">
            <p:pic>
              <p:nvPicPr>
                <p:cNvPr id="36" name="Ink 35">
                  <a:extLst>
                    <a:ext uri="{FF2B5EF4-FFF2-40B4-BE49-F238E27FC236}">
                      <a16:creationId xmlns:a16="http://schemas.microsoft.com/office/drawing/2014/main" id="{7C4F01EC-CEBF-90C4-349A-D1EF1529A333}"/>
                    </a:ext>
                  </a:extLst>
                </p:cNvPr>
                <p:cNvPicPr/>
                <p:nvPr/>
              </p:nvPicPr>
              <p:blipFill>
                <a:blip r:embed="rId23"/>
                <a:stretch>
                  <a:fillRect/>
                </a:stretch>
              </p:blipFill>
              <p:spPr>
                <a:xfrm>
                  <a:off x="7882438" y="3243656"/>
                  <a:ext cx="2165760" cy="167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4A402C07-67C0-6222-8FFF-661C9243A07A}"/>
                    </a:ext>
                  </a:extLst>
                </p14:cNvPr>
                <p14:cNvContentPartPr/>
                <p14:nvPr/>
              </p14:nvContentPartPr>
              <p14:xfrm>
                <a:off x="8022478" y="4230776"/>
                <a:ext cx="2240280" cy="644760"/>
              </p14:xfrm>
            </p:contentPart>
          </mc:Choice>
          <mc:Fallback xmlns="">
            <p:pic>
              <p:nvPicPr>
                <p:cNvPr id="39" name="Ink 38">
                  <a:extLst>
                    <a:ext uri="{FF2B5EF4-FFF2-40B4-BE49-F238E27FC236}">
                      <a16:creationId xmlns:a16="http://schemas.microsoft.com/office/drawing/2014/main" id="{4A402C07-67C0-6222-8FFF-661C9243A07A}"/>
                    </a:ext>
                  </a:extLst>
                </p:cNvPr>
                <p:cNvPicPr/>
                <p:nvPr/>
              </p:nvPicPr>
              <p:blipFill>
                <a:blip r:embed="rId25"/>
                <a:stretch>
                  <a:fillRect/>
                </a:stretch>
              </p:blipFill>
              <p:spPr>
                <a:xfrm>
                  <a:off x="8013478" y="4221776"/>
                  <a:ext cx="225792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04302EFF-A2C2-BCE8-8246-A00F0CFE5DED}"/>
                    </a:ext>
                  </a:extLst>
                </p14:cNvPr>
                <p14:cNvContentPartPr/>
                <p14:nvPr/>
              </p14:nvContentPartPr>
              <p14:xfrm>
                <a:off x="8111398" y="3472976"/>
                <a:ext cx="2062440" cy="2127960"/>
              </p14:xfrm>
            </p:contentPart>
          </mc:Choice>
          <mc:Fallback xmlns="">
            <p:pic>
              <p:nvPicPr>
                <p:cNvPr id="41" name="Ink 40">
                  <a:extLst>
                    <a:ext uri="{FF2B5EF4-FFF2-40B4-BE49-F238E27FC236}">
                      <a16:creationId xmlns:a16="http://schemas.microsoft.com/office/drawing/2014/main" id="{04302EFF-A2C2-BCE8-8246-A00F0CFE5DED}"/>
                    </a:ext>
                  </a:extLst>
                </p:cNvPr>
                <p:cNvPicPr/>
                <p:nvPr/>
              </p:nvPicPr>
              <p:blipFill>
                <a:blip r:embed="rId27"/>
                <a:stretch>
                  <a:fillRect/>
                </a:stretch>
              </p:blipFill>
              <p:spPr>
                <a:xfrm>
                  <a:off x="8102398" y="3464336"/>
                  <a:ext cx="2080080" cy="214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E0852312-6DBC-930B-31A1-DFBA5C14D96C}"/>
                    </a:ext>
                  </a:extLst>
                </p14:cNvPr>
                <p14:cNvContentPartPr/>
                <p14:nvPr/>
              </p14:nvContentPartPr>
              <p14:xfrm>
                <a:off x="8342518" y="4596176"/>
                <a:ext cx="2032200" cy="1033560"/>
              </p14:xfrm>
            </p:contentPart>
          </mc:Choice>
          <mc:Fallback xmlns="">
            <p:pic>
              <p:nvPicPr>
                <p:cNvPr id="45" name="Ink 44">
                  <a:extLst>
                    <a:ext uri="{FF2B5EF4-FFF2-40B4-BE49-F238E27FC236}">
                      <a16:creationId xmlns:a16="http://schemas.microsoft.com/office/drawing/2014/main" id="{E0852312-6DBC-930B-31A1-DFBA5C14D96C}"/>
                    </a:ext>
                  </a:extLst>
                </p:cNvPr>
                <p:cNvPicPr/>
                <p:nvPr/>
              </p:nvPicPr>
              <p:blipFill>
                <a:blip r:embed="rId29"/>
                <a:stretch>
                  <a:fillRect/>
                </a:stretch>
              </p:blipFill>
              <p:spPr>
                <a:xfrm>
                  <a:off x="8333518" y="4587176"/>
                  <a:ext cx="204984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636A6CEF-5BFD-7AA3-09E5-0E3A266AF38A}"/>
                    </a:ext>
                  </a:extLst>
                </p14:cNvPr>
                <p14:cNvContentPartPr/>
                <p14:nvPr/>
              </p14:nvContentPartPr>
              <p14:xfrm>
                <a:off x="6939598" y="1882136"/>
                <a:ext cx="145080" cy="94680"/>
              </p14:xfrm>
            </p:contentPart>
          </mc:Choice>
          <mc:Fallback xmlns="">
            <p:pic>
              <p:nvPicPr>
                <p:cNvPr id="47" name="Ink 46">
                  <a:extLst>
                    <a:ext uri="{FF2B5EF4-FFF2-40B4-BE49-F238E27FC236}">
                      <a16:creationId xmlns:a16="http://schemas.microsoft.com/office/drawing/2014/main" id="{636A6CEF-5BFD-7AA3-09E5-0E3A266AF38A}"/>
                    </a:ext>
                  </a:extLst>
                </p:cNvPr>
                <p:cNvPicPr/>
                <p:nvPr/>
              </p:nvPicPr>
              <p:blipFill>
                <a:blip r:embed="rId31"/>
                <a:stretch>
                  <a:fillRect/>
                </a:stretch>
              </p:blipFill>
              <p:spPr>
                <a:xfrm>
                  <a:off x="6930598" y="1873136"/>
                  <a:ext cx="16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A7E3E565-C1C4-A76C-12A2-499947CB10B0}"/>
                    </a:ext>
                  </a:extLst>
                </p14:cNvPr>
                <p14:cNvContentPartPr/>
                <p14:nvPr/>
              </p14:nvContentPartPr>
              <p14:xfrm>
                <a:off x="7140478" y="1899056"/>
                <a:ext cx="123480" cy="74160"/>
              </p14:xfrm>
            </p:contentPart>
          </mc:Choice>
          <mc:Fallback xmlns="">
            <p:pic>
              <p:nvPicPr>
                <p:cNvPr id="48" name="Ink 47">
                  <a:extLst>
                    <a:ext uri="{FF2B5EF4-FFF2-40B4-BE49-F238E27FC236}">
                      <a16:creationId xmlns:a16="http://schemas.microsoft.com/office/drawing/2014/main" id="{A7E3E565-C1C4-A76C-12A2-499947CB10B0}"/>
                    </a:ext>
                  </a:extLst>
                </p:cNvPr>
                <p:cNvPicPr/>
                <p:nvPr/>
              </p:nvPicPr>
              <p:blipFill>
                <a:blip r:embed="rId33"/>
                <a:stretch>
                  <a:fillRect/>
                </a:stretch>
              </p:blipFill>
              <p:spPr>
                <a:xfrm>
                  <a:off x="7131478" y="1890056"/>
                  <a:ext cx="141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E4D53FFD-A517-BB07-817F-E65B48E96C50}"/>
                    </a:ext>
                  </a:extLst>
                </p14:cNvPr>
                <p14:cNvContentPartPr/>
                <p14:nvPr/>
              </p14:nvContentPartPr>
              <p14:xfrm>
                <a:off x="7317598" y="1881776"/>
                <a:ext cx="94320" cy="104760"/>
              </p14:xfrm>
            </p:contentPart>
          </mc:Choice>
          <mc:Fallback xmlns="">
            <p:pic>
              <p:nvPicPr>
                <p:cNvPr id="49" name="Ink 48">
                  <a:extLst>
                    <a:ext uri="{FF2B5EF4-FFF2-40B4-BE49-F238E27FC236}">
                      <a16:creationId xmlns:a16="http://schemas.microsoft.com/office/drawing/2014/main" id="{E4D53FFD-A517-BB07-817F-E65B48E96C50}"/>
                    </a:ext>
                  </a:extLst>
                </p:cNvPr>
                <p:cNvPicPr/>
                <p:nvPr/>
              </p:nvPicPr>
              <p:blipFill>
                <a:blip r:embed="rId35"/>
                <a:stretch>
                  <a:fillRect/>
                </a:stretch>
              </p:blipFill>
              <p:spPr>
                <a:xfrm>
                  <a:off x="7308598" y="1873136"/>
                  <a:ext cx="111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CB19BE28-7824-78AB-8C96-B3E9CA918EB6}"/>
                    </a:ext>
                  </a:extLst>
                </p14:cNvPr>
                <p14:cNvContentPartPr/>
                <p14:nvPr/>
              </p14:nvContentPartPr>
              <p14:xfrm>
                <a:off x="7462318" y="1717976"/>
                <a:ext cx="114480" cy="285840"/>
              </p14:xfrm>
            </p:contentPart>
          </mc:Choice>
          <mc:Fallback xmlns="">
            <p:pic>
              <p:nvPicPr>
                <p:cNvPr id="50" name="Ink 49">
                  <a:extLst>
                    <a:ext uri="{FF2B5EF4-FFF2-40B4-BE49-F238E27FC236}">
                      <a16:creationId xmlns:a16="http://schemas.microsoft.com/office/drawing/2014/main" id="{CB19BE28-7824-78AB-8C96-B3E9CA918EB6}"/>
                    </a:ext>
                  </a:extLst>
                </p:cNvPr>
                <p:cNvPicPr/>
                <p:nvPr/>
              </p:nvPicPr>
              <p:blipFill>
                <a:blip r:embed="rId37"/>
                <a:stretch>
                  <a:fillRect/>
                </a:stretch>
              </p:blipFill>
              <p:spPr>
                <a:xfrm>
                  <a:off x="7453678" y="1708976"/>
                  <a:ext cx="132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BEB4C19C-C859-2EFA-DB16-E2C44EF9AFD0}"/>
                    </a:ext>
                  </a:extLst>
                </p14:cNvPr>
                <p14:cNvContentPartPr/>
                <p14:nvPr/>
              </p14:nvContentPartPr>
              <p14:xfrm>
                <a:off x="6878038" y="3411056"/>
                <a:ext cx="125640" cy="81000"/>
              </p14:xfrm>
            </p:contentPart>
          </mc:Choice>
          <mc:Fallback xmlns="">
            <p:pic>
              <p:nvPicPr>
                <p:cNvPr id="52" name="Ink 51">
                  <a:extLst>
                    <a:ext uri="{FF2B5EF4-FFF2-40B4-BE49-F238E27FC236}">
                      <a16:creationId xmlns:a16="http://schemas.microsoft.com/office/drawing/2014/main" id="{BEB4C19C-C859-2EFA-DB16-E2C44EF9AFD0}"/>
                    </a:ext>
                  </a:extLst>
                </p:cNvPr>
                <p:cNvPicPr/>
                <p:nvPr/>
              </p:nvPicPr>
              <p:blipFill>
                <a:blip r:embed="rId39"/>
                <a:stretch>
                  <a:fillRect/>
                </a:stretch>
              </p:blipFill>
              <p:spPr>
                <a:xfrm>
                  <a:off x="6869398" y="3402416"/>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C408FD90-C937-FC0F-AAC7-8931DF1A97F7}"/>
                    </a:ext>
                  </a:extLst>
                </p14:cNvPr>
                <p14:cNvContentPartPr/>
                <p14:nvPr/>
              </p14:nvContentPartPr>
              <p14:xfrm>
                <a:off x="7050478" y="3397376"/>
                <a:ext cx="286920" cy="81360"/>
              </p14:xfrm>
            </p:contentPart>
          </mc:Choice>
          <mc:Fallback xmlns="">
            <p:pic>
              <p:nvPicPr>
                <p:cNvPr id="53" name="Ink 52">
                  <a:extLst>
                    <a:ext uri="{FF2B5EF4-FFF2-40B4-BE49-F238E27FC236}">
                      <a16:creationId xmlns:a16="http://schemas.microsoft.com/office/drawing/2014/main" id="{C408FD90-C937-FC0F-AAC7-8931DF1A97F7}"/>
                    </a:ext>
                  </a:extLst>
                </p:cNvPr>
                <p:cNvPicPr/>
                <p:nvPr/>
              </p:nvPicPr>
              <p:blipFill>
                <a:blip r:embed="rId41"/>
                <a:stretch>
                  <a:fillRect/>
                </a:stretch>
              </p:blipFill>
              <p:spPr>
                <a:xfrm>
                  <a:off x="7041478" y="3388736"/>
                  <a:ext cx="304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13F4B462-8C24-91F7-A766-90069205FFC5}"/>
                    </a:ext>
                  </a:extLst>
                </p14:cNvPr>
                <p14:cNvContentPartPr/>
                <p14:nvPr/>
              </p14:nvContentPartPr>
              <p14:xfrm>
                <a:off x="6935638" y="4718576"/>
                <a:ext cx="237960" cy="74160"/>
              </p14:xfrm>
            </p:contentPart>
          </mc:Choice>
          <mc:Fallback xmlns="">
            <p:pic>
              <p:nvPicPr>
                <p:cNvPr id="55" name="Ink 54">
                  <a:extLst>
                    <a:ext uri="{FF2B5EF4-FFF2-40B4-BE49-F238E27FC236}">
                      <a16:creationId xmlns:a16="http://schemas.microsoft.com/office/drawing/2014/main" id="{13F4B462-8C24-91F7-A766-90069205FFC5}"/>
                    </a:ext>
                  </a:extLst>
                </p:cNvPr>
                <p:cNvPicPr/>
                <p:nvPr/>
              </p:nvPicPr>
              <p:blipFill>
                <a:blip r:embed="rId43"/>
                <a:stretch>
                  <a:fillRect/>
                </a:stretch>
              </p:blipFill>
              <p:spPr>
                <a:xfrm>
                  <a:off x="6926998" y="4709576"/>
                  <a:ext cx="255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0A0B9870-849A-45AC-32A3-1F08DA584964}"/>
                    </a:ext>
                  </a:extLst>
                </p14:cNvPr>
                <p14:cNvContentPartPr/>
                <p14:nvPr/>
              </p14:nvContentPartPr>
              <p14:xfrm>
                <a:off x="7011598" y="4610576"/>
                <a:ext cx="38160" cy="293760"/>
              </p14:xfrm>
            </p:contentPart>
          </mc:Choice>
          <mc:Fallback xmlns="">
            <p:pic>
              <p:nvPicPr>
                <p:cNvPr id="56" name="Ink 55">
                  <a:extLst>
                    <a:ext uri="{FF2B5EF4-FFF2-40B4-BE49-F238E27FC236}">
                      <a16:creationId xmlns:a16="http://schemas.microsoft.com/office/drawing/2014/main" id="{0A0B9870-849A-45AC-32A3-1F08DA584964}"/>
                    </a:ext>
                  </a:extLst>
                </p:cNvPr>
                <p:cNvPicPr/>
                <p:nvPr/>
              </p:nvPicPr>
              <p:blipFill>
                <a:blip r:embed="rId45"/>
                <a:stretch>
                  <a:fillRect/>
                </a:stretch>
              </p:blipFill>
              <p:spPr>
                <a:xfrm>
                  <a:off x="7002598" y="4601576"/>
                  <a:ext cx="55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5E833C41-140D-B9C8-FD16-5BC39DD54E2D}"/>
                    </a:ext>
                  </a:extLst>
                </p14:cNvPr>
                <p14:cNvContentPartPr/>
                <p14:nvPr/>
              </p14:nvContentPartPr>
              <p14:xfrm>
                <a:off x="7181518" y="4768976"/>
                <a:ext cx="8280" cy="102960"/>
              </p14:xfrm>
            </p:contentPart>
          </mc:Choice>
          <mc:Fallback xmlns="">
            <p:pic>
              <p:nvPicPr>
                <p:cNvPr id="57" name="Ink 56">
                  <a:extLst>
                    <a:ext uri="{FF2B5EF4-FFF2-40B4-BE49-F238E27FC236}">
                      <a16:creationId xmlns:a16="http://schemas.microsoft.com/office/drawing/2014/main" id="{5E833C41-140D-B9C8-FD16-5BC39DD54E2D}"/>
                    </a:ext>
                  </a:extLst>
                </p:cNvPr>
                <p:cNvPicPr/>
                <p:nvPr/>
              </p:nvPicPr>
              <p:blipFill>
                <a:blip r:embed="rId47"/>
                <a:stretch>
                  <a:fillRect/>
                </a:stretch>
              </p:blipFill>
              <p:spPr>
                <a:xfrm>
                  <a:off x="7172518" y="4759976"/>
                  <a:ext cx="25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E7F09446-35C1-9F04-C487-43843BC6061C}"/>
                    </a:ext>
                  </a:extLst>
                </p14:cNvPr>
                <p14:cNvContentPartPr/>
                <p14:nvPr/>
              </p14:nvContentPartPr>
              <p14:xfrm>
                <a:off x="7153438" y="4637576"/>
                <a:ext cx="9360" cy="3240"/>
              </p14:xfrm>
            </p:contentPart>
          </mc:Choice>
          <mc:Fallback xmlns="">
            <p:pic>
              <p:nvPicPr>
                <p:cNvPr id="58" name="Ink 57">
                  <a:extLst>
                    <a:ext uri="{FF2B5EF4-FFF2-40B4-BE49-F238E27FC236}">
                      <a16:creationId xmlns:a16="http://schemas.microsoft.com/office/drawing/2014/main" id="{E7F09446-35C1-9F04-C487-43843BC6061C}"/>
                    </a:ext>
                  </a:extLst>
                </p:cNvPr>
                <p:cNvPicPr/>
                <p:nvPr/>
              </p:nvPicPr>
              <p:blipFill>
                <a:blip r:embed="rId49"/>
                <a:stretch>
                  <a:fillRect/>
                </a:stretch>
              </p:blipFill>
              <p:spPr>
                <a:xfrm>
                  <a:off x="7144438" y="4628576"/>
                  <a:ext cx="27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85E134A1-7E57-0677-0BD5-EAC71BEBE0B5}"/>
                    </a:ext>
                  </a:extLst>
                </p14:cNvPr>
                <p14:cNvContentPartPr/>
                <p14:nvPr/>
              </p14:nvContentPartPr>
              <p14:xfrm>
                <a:off x="7259278" y="4772576"/>
                <a:ext cx="152280" cy="104760"/>
              </p14:xfrm>
            </p:contentPart>
          </mc:Choice>
          <mc:Fallback xmlns="">
            <p:pic>
              <p:nvPicPr>
                <p:cNvPr id="59" name="Ink 58">
                  <a:extLst>
                    <a:ext uri="{FF2B5EF4-FFF2-40B4-BE49-F238E27FC236}">
                      <a16:creationId xmlns:a16="http://schemas.microsoft.com/office/drawing/2014/main" id="{85E134A1-7E57-0677-0BD5-EAC71BEBE0B5}"/>
                    </a:ext>
                  </a:extLst>
                </p:cNvPr>
                <p:cNvPicPr/>
                <p:nvPr/>
              </p:nvPicPr>
              <p:blipFill>
                <a:blip r:embed="rId51"/>
                <a:stretch>
                  <a:fillRect/>
                </a:stretch>
              </p:blipFill>
              <p:spPr>
                <a:xfrm>
                  <a:off x="7250638" y="4763576"/>
                  <a:ext cx="169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C44D5AFB-3DE1-0855-FEAA-3720866611DE}"/>
                    </a:ext>
                  </a:extLst>
                </p14:cNvPr>
                <p14:cNvContentPartPr/>
                <p14:nvPr/>
              </p14:nvContentPartPr>
              <p14:xfrm>
                <a:off x="7431358" y="4739456"/>
                <a:ext cx="177480" cy="94320"/>
              </p14:xfrm>
            </p:contentPart>
          </mc:Choice>
          <mc:Fallback xmlns="">
            <p:pic>
              <p:nvPicPr>
                <p:cNvPr id="60" name="Ink 59">
                  <a:extLst>
                    <a:ext uri="{FF2B5EF4-FFF2-40B4-BE49-F238E27FC236}">
                      <a16:creationId xmlns:a16="http://schemas.microsoft.com/office/drawing/2014/main" id="{C44D5AFB-3DE1-0855-FEAA-3720866611DE}"/>
                    </a:ext>
                  </a:extLst>
                </p:cNvPr>
                <p:cNvPicPr/>
                <p:nvPr/>
              </p:nvPicPr>
              <p:blipFill>
                <a:blip r:embed="rId53"/>
                <a:stretch>
                  <a:fillRect/>
                </a:stretch>
              </p:blipFill>
              <p:spPr>
                <a:xfrm>
                  <a:off x="7422718" y="4730816"/>
                  <a:ext cx="195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01FA3508-0F2E-6F9A-82EB-F67945D6498E}"/>
                    </a:ext>
                  </a:extLst>
                </p14:cNvPr>
                <p14:cNvContentPartPr/>
                <p14:nvPr/>
              </p14:nvContentPartPr>
              <p14:xfrm>
                <a:off x="6901438" y="5618576"/>
                <a:ext cx="266400" cy="71280"/>
              </p14:xfrm>
            </p:contentPart>
          </mc:Choice>
          <mc:Fallback xmlns="">
            <p:pic>
              <p:nvPicPr>
                <p:cNvPr id="62" name="Ink 61">
                  <a:extLst>
                    <a:ext uri="{FF2B5EF4-FFF2-40B4-BE49-F238E27FC236}">
                      <a16:creationId xmlns:a16="http://schemas.microsoft.com/office/drawing/2014/main" id="{01FA3508-0F2E-6F9A-82EB-F67945D6498E}"/>
                    </a:ext>
                  </a:extLst>
                </p:cNvPr>
                <p:cNvPicPr/>
                <p:nvPr/>
              </p:nvPicPr>
              <p:blipFill>
                <a:blip r:embed="rId55"/>
                <a:stretch>
                  <a:fillRect/>
                </a:stretch>
              </p:blipFill>
              <p:spPr>
                <a:xfrm>
                  <a:off x="6892438" y="5609576"/>
                  <a:ext cx="284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ABA883CB-8976-8AE5-BE28-715A23264F6D}"/>
                    </a:ext>
                  </a:extLst>
                </p14:cNvPr>
                <p14:cNvContentPartPr/>
                <p14:nvPr/>
              </p14:nvContentPartPr>
              <p14:xfrm>
                <a:off x="6913318" y="5546576"/>
                <a:ext cx="210240" cy="254880"/>
              </p14:xfrm>
            </p:contentPart>
          </mc:Choice>
          <mc:Fallback xmlns="">
            <p:pic>
              <p:nvPicPr>
                <p:cNvPr id="63" name="Ink 62">
                  <a:extLst>
                    <a:ext uri="{FF2B5EF4-FFF2-40B4-BE49-F238E27FC236}">
                      <a16:creationId xmlns:a16="http://schemas.microsoft.com/office/drawing/2014/main" id="{ABA883CB-8976-8AE5-BE28-715A23264F6D}"/>
                    </a:ext>
                  </a:extLst>
                </p:cNvPr>
                <p:cNvPicPr/>
                <p:nvPr/>
              </p:nvPicPr>
              <p:blipFill>
                <a:blip r:embed="rId57"/>
                <a:stretch>
                  <a:fillRect/>
                </a:stretch>
              </p:blipFill>
              <p:spPr>
                <a:xfrm>
                  <a:off x="6904678" y="5537936"/>
                  <a:ext cx="2278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7225BC8C-C79A-46D1-1E10-91B3C017E9E5}"/>
                    </a:ext>
                  </a:extLst>
                </p14:cNvPr>
                <p14:cNvContentPartPr/>
                <p14:nvPr/>
              </p14:nvContentPartPr>
              <p14:xfrm>
                <a:off x="7083598" y="5640896"/>
                <a:ext cx="229320" cy="98280"/>
              </p14:xfrm>
            </p:contentPart>
          </mc:Choice>
          <mc:Fallback xmlns="">
            <p:pic>
              <p:nvPicPr>
                <p:cNvPr id="64" name="Ink 63">
                  <a:extLst>
                    <a:ext uri="{FF2B5EF4-FFF2-40B4-BE49-F238E27FC236}">
                      <a16:creationId xmlns:a16="http://schemas.microsoft.com/office/drawing/2014/main" id="{7225BC8C-C79A-46D1-1E10-91B3C017E9E5}"/>
                    </a:ext>
                  </a:extLst>
                </p:cNvPr>
                <p:cNvPicPr/>
                <p:nvPr/>
              </p:nvPicPr>
              <p:blipFill>
                <a:blip r:embed="rId59"/>
                <a:stretch>
                  <a:fillRect/>
                </a:stretch>
              </p:blipFill>
              <p:spPr>
                <a:xfrm>
                  <a:off x="7074598" y="5632256"/>
                  <a:ext cx="246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k 65">
                  <a:extLst>
                    <a:ext uri="{FF2B5EF4-FFF2-40B4-BE49-F238E27FC236}">
                      <a16:creationId xmlns:a16="http://schemas.microsoft.com/office/drawing/2014/main" id="{84F29315-B2B8-DFC9-EA88-8D59CB96076A}"/>
                    </a:ext>
                  </a:extLst>
                </p14:cNvPr>
                <p14:cNvContentPartPr/>
                <p14:nvPr/>
              </p14:nvContentPartPr>
              <p14:xfrm>
                <a:off x="7322638" y="5633336"/>
                <a:ext cx="172080" cy="114120"/>
              </p14:xfrm>
            </p:contentPart>
          </mc:Choice>
          <mc:Fallback xmlns="">
            <p:pic>
              <p:nvPicPr>
                <p:cNvPr id="66" name="Ink 65">
                  <a:extLst>
                    <a:ext uri="{FF2B5EF4-FFF2-40B4-BE49-F238E27FC236}">
                      <a16:creationId xmlns:a16="http://schemas.microsoft.com/office/drawing/2014/main" id="{84F29315-B2B8-DFC9-EA88-8D59CB96076A}"/>
                    </a:ext>
                  </a:extLst>
                </p:cNvPr>
                <p:cNvPicPr/>
                <p:nvPr/>
              </p:nvPicPr>
              <p:blipFill>
                <a:blip r:embed="rId61"/>
                <a:stretch>
                  <a:fillRect/>
                </a:stretch>
              </p:blipFill>
              <p:spPr>
                <a:xfrm>
                  <a:off x="7313638" y="5624336"/>
                  <a:ext cx="189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3665D7AE-FA07-0492-8B04-29FB7882E66B}"/>
                    </a:ext>
                  </a:extLst>
                </p14:cNvPr>
                <p14:cNvContentPartPr/>
                <p14:nvPr/>
              </p14:nvContentPartPr>
              <p14:xfrm>
                <a:off x="6988558" y="6005576"/>
                <a:ext cx="44280" cy="44280"/>
              </p14:xfrm>
            </p:contentPart>
          </mc:Choice>
          <mc:Fallback xmlns="">
            <p:pic>
              <p:nvPicPr>
                <p:cNvPr id="67" name="Ink 66">
                  <a:extLst>
                    <a:ext uri="{FF2B5EF4-FFF2-40B4-BE49-F238E27FC236}">
                      <a16:creationId xmlns:a16="http://schemas.microsoft.com/office/drawing/2014/main" id="{3665D7AE-FA07-0492-8B04-29FB7882E66B}"/>
                    </a:ext>
                  </a:extLst>
                </p:cNvPr>
                <p:cNvPicPr/>
                <p:nvPr/>
              </p:nvPicPr>
              <p:blipFill>
                <a:blip r:embed="rId63"/>
                <a:stretch>
                  <a:fillRect/>
                </a:stretch>
              </p:blipFill>
              <p:spPr>
                <a:xfrm>
                  <a:off x="6979558" y="5996576"/>
                  <a:ext cx="61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35FF30D0-DB4E-2EE1-D9A3-F87FBB91B530}"/>
                    </a:ext>
                  </a:extLst>
                </p14:cNvPr>
                <p14:cNvContentPartPr/>
                <p14:nvPr/>
              </p14:nvContentPartPr>
              <p14:xfrm>
                <a:off x="6964438" y="5909096"/>
                <a:ext cx="18360" cy="10080"/>
              </p14:xfrm>
            </p:contentPart>
          </mc:Choice>
          <mc:Fallback xmlns="">
            <p:pic>
              <p:nvPicPr>
                <p:cNvPr id="68" name="Ink 67">
                  <a:extLst>
                    <a:ext uri="{FF2B5EF4-FFF2-40B4-BE49-F238E27FC236}">
                      <a16:creationId xmlns:a16="http://schemas.microsoft.com/office/drawing/2014/main" id="{35FF30D0-DB4E-2EE1-D9A3-F87FBB91B530}"/>
                    </a:ext>
                  </a:extLst>
                </p:cNvPr>
                <p:cNvPicPr/>
                <p:nvPr/>
              </p:nvPicPr>
              <p:blipFill>
                <a:blip r:embed="rId65"/>
                <a:stretch>
                  <a:fillRect/>
                </a:stretch>
              </p:blipFill>
              <p:spPr>
                <a:xfrm>
                  <a:off x="6955438" y="5900456"/>
                  <a:ext cx="36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86E681ED-176E-5AD3-79F8-AD4AC53DC8F7}"/>
                    </a:ext>
                  </a:extLst>
                </p14:cNvPr>
                <p14:cNvContentPartPr/>
                <p14:nvPr/>
              </p14:nvContentPartPr>
              <p14:xfrm>
                <a:off x="7083598" y="5971016"/>
                <a:ext cx="96480" cy="62640"/>
              </p14:xfrm>
            </p:contentPart>
          </mc:Choice>
          <mc:Fallback xmlns="">
            <p:pic>
              <p:nvPicPr>
                <p:cNvPr id="69" name="Ink 68">
                  <a:extLst>
                    <a:ext uri="{FF2B5EF4-FFF2-40B4-BE49-F238E27FC236}">
                      <a16:creationId xmlns:a16="http://schemas.microsoft.com/office/drawing/2014/main" id="{86E681ED-176E-5AD3-79F8-AD4AC53DC8F7}"/>
                    </a:ext>
                  </a:extLst>
                </p:cNvPr>
                <p:cNvPicPr/>
                <p:nvPr/>
              </p:nvPicPr>
              <p:blipFill>
                <a:blip r:embed="rId67"/>
                <a:stretch>
                  <a:fillRect/>
                </a:stretch>
              </p:blipFill>
              <p:spPr>
                <a:xfrm>
                  <a:off x="7074598" y="5962376"/>
                  <a:ext cx="114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550541BB-7305-685E-AE09-39FC02D04DC4}"/>
                    </a:ext>
                  </a:extLst>
                </p14:cNvPr>
                <p14:cNvContentPartPr/>
                <p14:nvPr/>
              </p14:nvContentPartPr>
              <p14:xfrm>
                <a:off x="7218958" y="5927456"/>
                <a:ext cx="184680" cy="93240"/>
              </p14:xfrm>
            </p:contentPart>
          </mc:Choice>
          <mc:Fallback xmlns="">
            <p:pic>
              <p:nvPicPr>
                <p:cNvPr id="71" name="Ink 70">
                  <a:extLst>
                    <a:ext uri="{FF2B5EF4-FFF2-40B4-BE49-F238E27FC236}">
                      <a16:creationId xmlns:a16="http://schemas.microsoft.com/office/drawing/2014/main" id="{550541BB-7305-685E-AE09-39FC02D04DC4}"/>
                    </a:ext>
                  </a:extLst>
                </p:cNvPr>
                <p:cNvPicPr/>
                <p:nvPr/>
              </p:nvPicPr>
              <p:blipFill>
                <a:blip r:embed="rId69"/>
                <a:stretch>
                  <a:fillRect/>
                </a:stretch>
              </p:blipFill>
              <p:spPr>
                <a:xfrm>
                  <a:off x="7210318" y="5918456"/>
                  <a:ext cx="202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0CAFD9E8-CC4D-584E-3B08-527776B5959F}"/>
                    </a:ext>
                  </a:extLst>
                </p14:cNvPr>
                <p14:cNvContentPartPr/>
                <p14:nvPr/>
              </p14:nvContentPartPr>
              <p14:xfrm>
                <a:off x="7442518" y="5931776"/>
                <a:ext cx="94320" cy="60840"/>
              </p14:xfrm>
            </p:contentPart>
          </mc:Choice>
          <mc:Fallback xmlns="">
            <p:pic>
              <p:nvPicPr>
                <p:cNvPr id="72" name="Ink 71">
                  <a:extLst>
                    <a:ext uri="{FF2B5EF4-FFF2-40B4-BE49-F238E27FC236}">
                      <a16:creationId xmlns:a16="http://schemas.microsoft.com/office/drawing/2014/main" id="{0CAFD9E8-CC4D-584E-3B08-527776B5959F}"/>
                    </a:ext>
                  </a:extLst>
                </p:cNvPr>
                <p:cNvPicPr/>
                <p:nvPr/>
              </p:nvPicPr>
              <p:blipFill>
                <a:blip r:embed="rId71"/>
                <a:stretch>
                  <a:fillRect/>
                </a:stretch>
              </p:blipFill>
              <p:spPr>
                <a:xfrm>
                  <a:off x="7433518" y="5922776"/>
                  <a:ext cx="1119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0CEF3ED7-741E-6A1F-ED9E-4CC2DC83D4F6}"/>
                    </a:ext>
                  </a:extLst>
                </p14:cNvPr>
                <p14:cNvContentPartPr/>
                <p14:nvPr/>
              </p14:nvContentPartPr>
              <p14:xfrm>
                <a:off x="7569238" y="5904776"/>
                <a:ext cx="133920" cy="73440"/>
              </p14:xfrm>
            </p:contentPart>
          </mc:Choice>
          <mc:Fallback xmlns="">
            <p:pic>
              <p:nvPicPr>
                <p:cNvPr id="73" name="Ink 72">
                  <a:extLst>
                    <a:ext uri="{FF2B5EF4-FFF2-40B4-BE49-F238E27FC236}">
                      <a16:creationId xmlns:a16="http://schemas.microsoft.com/office/drawing/2014/main" id="{0CEF3ED7-741E-6A1F-ED9E-4CC2DC83D4F6}"/>
                    </a:ext>
                  </a:extLst>
                </p:cNvPr>
                <p:cNvPicPr/>
                <p:nvPr/>
              </p:nvPicPr>
              <p:blipFill>
                <a:blip r:embed="rId73"/>
                <a:stretch>
                  <a:fillRect/>
                </a:stretch>
              </p:blipFill>
              <p:spPr>
                <a:xfrm>
                  <a:off x="7560598" y="5896136"/>
                  <a:ext cx="1515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3AC6A050-A0CA-BD5B-9EF0-4A6A159547BB}"/>
                    </a:ext>
                  </a:extLst>
                </p14:cNvPr>
                <p14:cNvContentPartPr/>
                <p14:nvPr/>
              </p14:nvContentPartPr>
              <p14:xfrm>
                <a:off x="10546438" y="2842976"/>
                <a:ext cx="115200" cy="101160"/>
              </p14:xfrm>
            </p:contentPart>
          </mc:Choice>
          <mc:Fallback xmlns="">
            <p:pic>
              <p:nvPicPr>
                <p:cNvPr id="75" name="Ink 74">
                  <a:extLst>
                    <a:ext uri="{FF2B5EF4-FFF2-40B4-BE49-F238E27FC236}">
                      <a16:creationId xmlns:a16="http://schemas.microsoft.com/office/drawing/2014/main" id="{3AC6A050-A0CA-BD5B-9EF0-4A6A159547BB}"/>
                    </a:ext>
                  </a:extLst>
                </p:cNvPr>
                <p:cNvPicPr/>
                <p:nvPr/>
              </p:nvPicPr>
              <p:blipFill>
                <a:blip r:embed="rId75"/>
                <a:stretch>
                  <a:fillRect/>
                </a:stretch>
              </p:blipFill>
              <p:spPr>
                <a:xfrm>
                  <a:off x="10537438" y="2834336"/>
                  <a:ext cx="132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0C7923A1-5CE5-7E1B-50EF-FA66155699C7}"/>
                    </a:ext>
                  </a:extLst>
                </p14:cNvPr>
                <p14:cNvContentPartPr/>
                <p14:nvPr/>
              </p14:nvContentPartPr>
              <p14:xfrm>
                <a:off x="10728238" y="2827496"/>
                <a:ext cx="295920" cy="92520"/>
              </p14:xfrm>
            </p:contentPart>
          </mc:Choice>
          <mc:Fallback xmlns="">
            <p:pic>
              <p:nvPicPr>
                <p:cNvPr id="76" name="Ink 75">
                  <a:extLst>
                    <a:ext uri="{FF2B5EF4-FFF2-40B4-BE49-F238E27FC236}">
                      <a16:creationId xmlns:a16="http://schemas.microsoft.com/office/drawing/2014/main" id="{0C7923A1-5CE5-7E1B-50EF-FA66155699C7}"/>
                    </a:ext>
                  </a:extLst>
                </p:cNvPr>
                <p:cNvPicPr/>
                <p:nvPr/>
              </p:nvPicPr>
              <p:blipFill>
                <a:blip r:embed="rId77"/>
                <a:stretch>
                  <a:fillRect/>
                </a:stretch>
              </p:blipFill>
              <p:spPr>
                <a:xfrm>
                  <a:off x="10719598" y="2818496"/>
                  <a:ext cx="313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1009EC7E-4540-A961-DB0E-54B1DEB3C1A8}"/>
                    </a:ext>
                  </a:extLst>
                </p14:cNvPr>
                <p14:cNvContentPartPr/>
                <p14:nvPr/>
              </p14:nvContentPartPr>
              <p14:xfrm>
                <a:off x="10518358" y="3155456"/>
                <a:ext cx="27360" cy="56160"/>
              </p14:xfrm>
            </p:contentPart>
          </mc:Choice>
          <mc:Fallback xmlns="">
            <p:pic>
              <p:nvPicPr>
                <p:cNvPr id="77" name="Ink 76">
                  <a:extLst>
                    <a:ext uri="{FF2B5EF4-FFF2-40B4-BE49-F238E27FC236}">
                      <a16:creationId xmlns:a16="http://schemas.microsoft.com/office/drawing/2014/main" id="{1009EC7E-4540-A961-DB0E-54B1DEB3C1A8}"/>
                    </a:ext>
                  </a:extLst>
                </p:cNvPr>
                <p:cNvPicPr/>
                <p:nvPr/>
              </p:nvPicPr>
              <p:blipFill>
                <a:blip r:embed="rId79"/>
                <a:stretch>
                  <a:fillRect/>
                </a:stretch>
              </p:blipFill>
              <p:spPr>
                <a:xfrm>
                  <a:off x="10509358" y="3146456"/>
                  <a:ext cx="45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DD6ED69E-2B51-FE1A-4D98-CD33B47EA9CA}"/>
                    </a:ext>
                  </a:extLst>
                </p14:cNvPr>
                <p14:cNvContentPartPr/>
                <p14:nvPr/>
              </p14:nvContentPartPr>
              <p14:xfrm>
                <a:off x="10525198" y="3091376"/>
                <a:ext cx="4320" cy="360"/>
              </p14:xfrm>
            </p:contentPart>
          </mc:Choice>
          <mc:Fallback xmlns="">
            <p:pic>
              <p:nvPicPr>
                <p:cNvPr id="81" name="Ink 80">
                  <a:extLst>
                    <a:ext uri="{FF2B5EF4-FFF2-40B4-BE49-F238E27FC236}">
                      <a16:creationId xmlns:a16="http://schemas.microsoft.com/office/drawing/2014/main" id="{DD6ED69E-2B51-FE1A-4D98-CD33B47EA9CA}"/>
                    </a:ext>
                  </a:extLst>
                </p:cNvPr>
                <p:cNvPicPr/>
                <p:nvPr/>
              </p:nvPicPr>
              <p:blipFill>
                <a:blip r:embed="rId81"/>
                <a:stretch>
                  <a:fillRect/>
                </a:stretch>
              </p:blipFill>
              <p:spPr>
                <a:xfrm>
                  <a:off x="10516558" y="3082736"/>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3A3C5B95-22E8-159A-0A23-04C17B3123BA}"/>
                    </a:ext>
                  </a:extLst>
                </p14:cNvPr>
                <p14:cNvContentPartPr/>
                <p14:nvPr/>
              </p14:nvContentPartPr>
              <p14:xfrm>
                <a:off x="10589278" y="3159776"/>
                <a:ext cx="74520" cy="71280"/>
              </p14:xfrm>
            </p:contentPart>
          </mc:Choice>
          <mc:Fallback xmlns="">
            <p:pic>
              <p:nvPicPr>
                <p:cNvPr id="82" name="Ink 81">
                  <a:extLst>
                    <a:ext uri="{FF2B5EF4-FFF2-40B4-BE49-F238E27FC236}">
                      <a16:creationId xmlns:a16="http://schemas.microsoft.com/office/drawing/2014/main" id="{3A3C5B95-22E8-159A-0A23-04C17B3123BA}"/>
                    </a:ext>
                  </a:extLst>
                </p:cNvPr>
                <p:cNvPicPr/>
                <p:nvPr/>
              </p:nvPicPr>
              <p:blipFill>
                <a:blip r:embed="rId83"/>
                <a:stretch>
                  <a:fillRect/>
                </a:stretch>
              </p:blipFill>
              <p:spPr>
                <a:xfrm>
                  <a:off x="10580638" y="3151136"/>
                  <a:ext cx="92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Ink 82">
                  <a:extLst>
                    <a:ext uri="{FF2B5EF4-FFF2-40B4-BE49-F238E27FC236}">
                      <a16:creationId xmlns:a16="http://schemas.microsoft.com/office/drawing/2014/main" id="{A9B227DD-2151-FA8C-2E4A-71FFF5E08CA2}"/>
                    </a:ext>
                  </a:extLst>
                </p14:cNvPr>
                <p14:cNvContentPartPr/>
                <p14:nvPr/>
              </p14:nvContentPartPr>
              <p14:xfrm>
                <a:off x="10689358" y="3109376"/>
                <a:ext cx="200520" cy="47160"/>
              </p14:xfrm>
            </p:contentPart>
          </mc:Choice>
          <mc:Fallback xmlns="">
            <p:pic>
              <p:nvPicPr>
                <p:cNvPr id="83" name="Ink 82">
                  <a:extLst>
                    <a:ext uri="{FF2B5EF4-FFF2-40B4-BE49-F238E27FC236}">
                      <a16:creationId xmlns:a16="http://schemas.microsoft.com/office/drawing/2014/main" id="{A9B227DD-2151-FA8C-2E4A-71FFF5E08CA2}"/>
                    </a:ext>
                  </a:extLst>
                </p:cNvPr>
                <p:cNvPicPr/>
                <p:nvPr/>
              </p:nvPicPr>
              <p:blipFill>
                <a:blip r:embed="rId85"/>
                <a:stretch>
                  <a:fillRect/>
                </a:stretch>
              </p:blipFill>
              <p:spPr>
                <a:xfrm>
                  <a:off x="10680358" y="3100736"/>
                  <a:ext cx="218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4" name="Ink 83">
                  <a:extLst>
                    <a:ext uri="{FF2B5EF4-FFF2-40B4-BE49-F238E27FC236}">
                      <a16:creationId xmlns:a16="http://schemas.microsoft.com/office/drawing/2014/main" id="{CC774C55-D843-4280-89A8-F71D11318FA3}"/>
                    </a:ext>
                  </a:extLst>
                </p14:cNvPr>
                <p14:cNvContentPartPr/>
                <p14:nvPr/>
              </p14:nvContentPartPr>
              <p14:xfrm>
                <a:off x="10769278" y="3042056"/>
                <a:ext cx="52200" cy="184680"/>
              </p14:xfrm>
            </p:contentPart>
          </mc:Choice>
          <mc:Fallback xmlns="">
            <p:pic>
              <p:nvPicPr>
                <p:cNvPr id="84" name="Ink 83">
                  <a:extLst>
                    <a:ext uri="{FF2B5EF4-FFF2-40B4-BE49-F238E27FC236}">
                      <a16:creationId xmlns:a16="http://schemas.microsoft.com/office/drawing/2014/main" id="{CC774C55-D843-4280-89A8-F71D11318FA3}"/>
                    </a:ext>
                  </a:extLst>
                </p:cNvPr>
                <p:cNvPicPr/>
                <p:nvPr/>
              </p:nvPicPr>
              <p:blipFill>
                <a:blip r:embed="rId87"/>
                <a:stretch>
                  <a:fillRect/>
                </a:stretch>
              </p:blipFill>
              <p:spPr>
                <a:xfrm>
                  <a:off x="10760638" y="3033056"/>
                  <a:ext cx="69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5" name="Ink 84">
                  <a:extLst>
                    <a:ext uri="{FF2B5EF4-FFF2-40B4-BE49-F238E27FC236}">
                      <a16:creationId xmlns:a16="http://schemas.microsoft.com/office/drawing/2014/main" id="{71594EAF-60A0-7ACB-3D21-C13AE55C354C}"/>
                    </a:ext>
                  </a:extLst>
                </p14:cNvPr>
                <p14:cNvContentPartPr/>
                <p14:nvPr/>
              </p14:nvContentPartPr>
              <p14:xfrm>
                <a:off x="10834438" y="3132056"/>
                <a:ext cx="170280" cy="97200"/>
              </p14:xfrm>
            </p:contentPart>
          </mc:Choice>
          <mc:Fallback xmlns="">
            <p:pic>
              <p:nvPicPr>
                <p:cNvPr id="85" name="Ink 84">
                  <a:extLst>
                    <a:ext uri="{FF2B5EF4-FFF2-40B4-BE49-F238E27FC236}">
                      <a16:creationId xmlns:a16="http://schemas.microsoft.com/office/drawing/2014/main" id="{71594EAF-60A0-7ACB-3D21-C13AE55C354C}"/>
                    </a:ext>
                  </a:extLst>
                </p:cNvPr>
                <p:cNvPicPr/>
                <p:nvPr/>
              </p:nvPicPr>
              <p:blipFill>
                <a:blip r:embed="rId89"/>
                <a:stretch>
                  <a:fillRect/>
                </a:stretch>
              </p:blipFill>
              <p:spPr>
                <a:xfrm>
                  <a:off x="10825438" y="3123416"/>
                  <a:ext cx="187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Ink 85">
                  <a:extLst>
                    <a:ext uri="{FF2B5EF4-FFF2-40B4-BE49-F238E27FC236}">
                      <a16:creationId xmlns:a16="http://schemas.microsoft.com/office/drawing/2014/main" id="{417A87C5-D63D-C2F9-A081-BF4AEC327A1E}"/>
                    </a:ext>
                  </a:extLst>
                </p14:cNvPr>
                <p14:cNvContentPartPr/>
                <p14:nvPr/>
              </p14:nvContentPartPr>
              <p14:xfrm>
                <a:off x="11037478" y="3130976"/>
                <a:ext cx="62280" cy="82800"/>
              </p14:xfrm>
            </p:contentPart>
          </mc:Choice>
          <mc:Fallback xmlns="">
            <p:pic>
              <p:nvPicPr>
                <p:cNvPr id="86" name="Ink 85">
                  <a:extLst>
                    <a:ext uri="{FF2B5EF4-FFF2-40B4-BE49-F238E27FC236}">
                      <a16:creationId xmlns:a16="http://schemas.microsoft.com/office/drawing/2014/main" id="{417A87C5-D63D-C2F9-A081-BF4AEC327A1E}"/>
                    </a:ext>
                  </a:extLst>
                </p:cNvPr>
                <p:cNvPicPr/>
                <p:nvPr/>
              </p:nvPicPr>
              <p:blipFill>
                <a:blip r:embed="rId91"/>
                <a:stretch>
                  <a:fillRect/>
                </a:stretch>
              </p:blipFill>
              <p:spPr>
                <a:xfrm>
                  <a:off x="11028478" y="3122336"/>
                  <a:ext cx="79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Ink 86">
                  <a:extLst>
                    <a:ext uri="{FF2B5EF4-FFF2-40B4-BE49-F238E27FC236}">
                      <a16:creationId xmlns:a16="http://schemas.microsoft.com/office/drawing/2014/main" id="{118A60D4-76B0-6870-39BF-3C7032C9DBF5}"/>
                    </a:ext>
                  </a:extLst>
                </p14:cNvPr>
                <p14:cNvContentPartPr/>
                <p14:nvPr/>
              </p14:nvContentPartPr>
              <p14:xfrm>
                <a:off x="11139358" y="3130976"/>
                <a:ext cx="10440" cy="40680"/>
              </p14:xfrm>
            </p:contentPart>
          </mc:Choice>
          <mc:Fallback xmlns="">
            <p:pic>
              <p:nvPicPr>
                <p:cNvPr id="87" name="Ink 86">
                  <a:extLst>
                    <a:ext uri="{FF2B5EF4-FFF2-40B4-BE49-F238E27FC236}">
                      <a16:creationId xmlns:a16="http://schemas.microsoft.com/office/drawing/2014/main" id="{118A60D4-76B0-6870-39BF-3C7032C9DBF5}"/>
                    </a:ext>
                  </a:extLst>
                </p:cNvPr>
                <p:cNvPicPr/>
                <p:nvPr/>
              </p:nvPicPr>
              <p:blipFill>
                <a:blip r:embed="rId93"/>
                <a:stretch>
                  <a:fillRect/>
                </a:stretch>
              </p:blipFill>
              <p:spPr>
                <a:xfrm>
                  <a:off x="11130358" y="3122336"/>
                  <a:ext cx="28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9B971572-E59F-09B4-3320-C5700B3713DF}"/>
                    </a:ext>
                  </a:extLst>
                </p14:cNvPr>
                <p14:cNvContentPartPr/>
                <p14:nvPr/>
              </p14:nvContentPartPr>
              <p14:xfrm>
                <a:off x="11097238" y="3064376"/>
                <a:ext cx="244440" cy="66960"/>
              </p14:xfrm>
            </p:contentPart>
          </mc:Choice>
          <mc:Fallback xmlns="">
            <p:pic>
              <p:nvPicPr>
                <p:cNvPr id="88" name="Ink 87">
                  <a:extLst>
                    <a:ext uri="{FF2B5EF4-FFF2-40B4-BE49-F238E27FC236}">
                      <a16:creationId xmlns:a16="http://schemas.microsoft.com/office/drawing/2014/main" id="{9B971572-E59F-09B4-3320-C5700B3713DF}"/>
                    </a:ext>
                  </a:extLst>
                </p:cNvPr>
                <p:cNvPicPr/>
                <p:nvPr/>
              </p:nvPicPr>
              <p:blipFill>
                <a:blip r:embed="rId95"/>
                <a:stretch>
                  <a:fillRect/>
                </a:stretch>
              </p:blipFill>
              <p:spPr>
                <a:xfrm>
                  <a:off x="11088598" y="3055736"/>
                  <a:ext cx="2620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665B0576-FB58-2C44-40F0-4F50B2488039}"/>
                    </a:ext>
                  </a:extLst>
                </p14:cNvPr>
                <p14:cNvContentPartPr/>
                <p14:nvPr/>
              </p14:nvContentPartPr>
              <p14:xfrm>
                <a:off x="11264998" y="2950976"/>
                <a:ext cx="52560" cy="238680"/>
              </p14:xfrm>
            </p:contentPart>
          </mc:Choice>
          <mc:Fallback xmlns="">
            <p:pic>
              <p:nvPicPr>
                <p:cNvPr id="89" name="Ink 88">
                  <a:extLst>
                    <a:ext uri="{FF2B5EF4-FFF2-40B4-BE49-F238E27FC236}">
                      <a16:creationId xmlns:a16="http://schemas.microsoft.com/office/drawing/2014/main" id="{665B0576-FB58-2C44-40F0-4F50B2488039}"/>
                    </a:ext>
                  </a:extLst>
                </p:cNvPr>
                <p:cNvPicPr/>
                <p:nvPr/>
              </p:nvPicPr>
              <p:blipFill>
                <a:blip r:embed="rId97"/>
                <a:stretch>
                  <a:fillRect/>
                </a:stretch>
              </p:blipFill>
              <p:spPr>
                <a:xfrm>
                  <a:off x="11256358" y="2942336"/>
                  <a:ext cx="70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70235773-9E36-A4F4-FFED-3542F89DC322}"/>
                    </a:ext>
                  </a:extLst>
                </p14:cNvPr>
                <p14:cNvContentPartPr/>
                <p14:nvPr/>
              </p14:nvContentPartPr>
              <p14:xfrm>
                <a:off x="11251318" y="3115856"/>
                <a:ext cx="133920" cy="195480"/>
              </p14:xfrm>
            </p:contentPart>
          </mc:Choice>
          <mc:Fallback xmlns="">
            <p:pic>
              <p:nvPicPr>
                <p:cNvPr id="90" name="Ink 89">
                  <a:extLst>
                    <a:ext uri="{FF2B5EF4-FFF2-40B4-BE49-F238E27FC236}">
                      <a16:creationId xmlns:a16="http://schemas.microsoft.com/office/drawing/2014/main" id="{70235773-9E36-A4F4-FFED-3542F89DC322}"/>
                    </a:ext>
                  </a:extLst>
                </p:cNvPr>
                <p:cNvPicPr/>
                <p:nvPr/>
              </p:nvPicPr>
              <p:blipFill>
                <a:blip r:embed="rId99"/>
                <a:stretch>
                  <a:fillRect/>
                </a:stretch>
              </p:blipFill>
              <p:spPr>
                <a:xfrm>
                  <a:off x="11242318" y="3106856"/>
                  <a:ext cx="151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 name="Ink 91">
                  <a:extLst>
                    <a:ext uri="{FF2B5EF4-FFF2-40B4-BE49-F238E27FC236}">
                      <a16:creationId xmlns:a16="http://schemas.microsoft.com/office/drawing/2014/main" id="{F26261C3-9553-7ED4-BBA0-880DB35B20A1}"/>
                    </a:ext>
                  </a:extLst>
                </p14:cNvPr>
                <p14:cNvContentPartPr/>
                <p14:nvPr/>
              </p14:nvContentPartPr>
              <p14:xfrm>
                <a:off x="10628158" y="4101176"/>
                <a:ext cx="244440" cy="39960"/>
              </p14:xfrm>
            </p:contentPart>
          </mc:Choice>
          <mc:Fallback xmlns="">
            <p:pic>
              <p:nvPicPr>
                <p:cNvPr id="92" name="Ink 91">
                  <a:extLst>
                    <a:ext uri="{FF2B5EF4-FFF2-40B4-BE49-F238E27FC236}">
                      <a16:creationId xmlns:a16="http://schemas.microsoft.com/office/drawing/2014/main" id="{F26261C3-9553-7ED4-BBA0-880DB35B20A1}"/>
                    </a:ext>
                  </a:extLst>
                </p:cNvPr>
                <p:cNvPicPr/>
                <p:nvPr/>
              </p:nvPicPr>
              <p:blipFill>
                <a:blip r:embed="rId101"/>
                <a:stretch>
                  <a:fillRect/>
                </a:stretch>
              </p:blipFill>
              <p:spPr>
                <a:xfrm>
                  <a:off x="10619518" y="4092176"/>
                  <a:ext cx="262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3" name="Ink 92">
                  <a:extLst>
                    <a:ext uri="{FF2B5EF4-FFF2-40B4-BE49-F238E27FC236}">
                      <a16:creationId xmlns:a16="http://schemas.microsoft.com/office/drawing/2014/main" id="{F19E1021-653F-D432-8492-16ABFA8AFB42}"/>
                    </a:ext>
                  </a:extLst>
                </p14:cNvPr>
                <p14:cNvContentPartPr/>
                <p14:nvPr/>
              </p14:nvContentPartPr>
              <p14:xfrm>
                <a:off x="10676398" y="3908576"/>
                <a:ext cx="274320" cy="313920"/>
              </p14:xfrm>
            </p:contentPart>
          </mc:Choice>
          <mc:Fallback xmlns="">
            <p:pic>
              <p:nvPicPr>
                <p:cNvPr id="93" name="Ink 92">
                  <a:extLst>
                    <a:ext uri="{FF2B5EF4-FFF2-40B4-BE49-F238E27FC236}">
                      <a16:creationId xmlns:a16="http://schemas.microsoft.com/office/drawing/2014/main" id="{F19E1021-653F-D432-8492-16ABFA8AFB42}"/>
                    </a:ext>
                  </a:extLst>
                </p:cNvPr>
                <p:cNvPicPr/>
                <p:nvPr/>
              </p:nvPicPr>
              <p:blipFill>
                <a:blip r:embed="rId103"/>
                <a:stretch>
                  <a:fillRect/>
                </a:stretch>
              </p:blipFill>
              <p:spPr>
                <a:xfrm>
                  <a:off x="10667398" y="3899936"/>
                  <a:ext cx="2919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4" name="Ink 93">
                  <a:extLst>
                    <a:ext uri="{FF2B5EF4-FFF2-40B4-BE49-F238E27FC236}">
                      <a16:creationId xmlns:a16="http://schemas.microsoft.com/office/drawing/2014/main" id="{A2AB28A8-47C6-AC23-A1F7-03433DE96873}"/>
                    </a:ext>
                  </a:extLst>
                </p14:cNvPr>
                <p14:cNvContentPartPr/>
                <p14:nvPr/>
              </p14:nvContentPartPr>
              <p14:xfrm>
                <a:off x="10868278" y="4068056"/>
                <a:ext cx="195480" cy="98280"/>
              </p14:xfrm>
            </p:contentPart>
          </mc:Choice>
          <mc:Fallback xmlns="">
            <p:pic>
              <p:nvPicPr>
                <p:cNvPr id="94" name="Ink 93">
                  <a:extLst>
                    <a:ext uri="{FF2B5EF4-FFF2-40B4-BE49-F238E27FC236}">
                      <a16:creationId xmlns:a16="http://schemas.microsoft.com/office/drawing/2014/main" id="{A2AB28A8-47C6-AC23-A1F7-03433DE96873}"/>
                    </a:ext>
                  </a:extLst>
                </p:cNvPr>
                <p:cNvPicPr/>
                <p:nvPr/>
              </p:nvPicPr>
              <p:blipFill>
                <a:blip r:embed="rId105"/>
                <a:stretch>
                  <a:fillRect/>
                </a:stretch>
              </p:blipFill>
              <p:spPr>
                <a:xfrm>
                  <a:off x="10859638" y="4059416"/>
                  <a:ext cx="213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5" name="Ink 94">
                  <a:extLst>
                    <a:ext uri="{FF2B5EF4-FFF2-40B4-BE49-F238E27FC236}">
                      <a16:creationId xmlns:a16="http://schemas.microsoft.com/office/drawing/2014/main" id="{E51EE63C-1277-59E8-B252-57FE875753CB}"/>
                    </a:ext>
                  </a:extLst>
                </p14:cNvPr>
                <p14:cNvContentPartPr/>
                <p14:nvPr/>
              </p14:nvContentPartPr>
              <p14:xfrm>
                <a:off x="11053678" y="4083896"/>
                <a:ext cx="174240" cy="85320"/>
              </p14:xfrm>
            </p:contentPart>
          </mc:Choice>
          <mc:Fallback xmlns="">
            <p:pic>
              <p:nvPicPr>
                <p:cNvPr id="95" name="Ink 94">
                  <a:extLst>
                    <a:ext uri="{FF2B5EF4-FFF2-40B4-BE49-F238E27FC236}">
                      <a16:creationId xmlns:a16="http://schemas.microsoft.com/office/drawing/2014/main" id="{E51EE63C-1277-59E8-B252-57FE875753CB}"/>
                    </a:ext>
                  </a:extLst>
                </p:cNvPr>
                <p:cNvPicPr/>
                <p:nvPr/>
              </p:nvPicPr>
              <p:blipFill>
                <a:blip r:embed="rId107"/>
                <a:stretch>
                  <a:fillRect/>
                </a:stretch>
              </p:blipFill>
              <p:spPr>
                <a:xfrm>
                  <a:off x="11044678" y="4074896"/>
                  <a:ext cx="191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 name="Ink 95">
                  <a:extLst>
                    <a:ext uri="{FF2B5EF4-FFF2-40B4-BE49-F238E27FC236}">
                      <a16:creationId xmlns:a16="http://schemas.microsoft.com/office/drawing/2014/main" id="{B7DCCE45-F39A-3ADB-7B07-5F8D2E55DA66}"/>
                    </a:ext>
                  </a:extLst>
                </p14:cNvPr>
                <p14:cNvContentPartPr/>
                <p14:nvPr/>
              </p14:nvContentPartPr>
              <p14:xfrm>
                <a:off x="10634278" y="4468376"/>
                <a:ext cx="13320" cy="65880"/>
              </p14:xfrm>
            </p:contentPart>
          </mc:Choice>
          <mc:Fallback xmlns="">
            <p:pic>
              <p:nvPicPr>
                <p:cNvPr id="96" name="Ink 95">
                  <a:extLst>
                    <a:ext uri="{FF2B5EF4-FFF2-40B4-BE49-F238E27FC236}">
                      <a16:creationId xmlns:a16="http://schemas.microsoft.com/office/drawing/2014/main" id="{B7DCCE45-F39A-3ADB-7B07-5F8D2E55DA66}"/>
                    </a:ext>
                  </a:extLst>
                </p:cNvPr>
                <p:cNvPicPr/>
                <p:nvPr/>
              </p:nvPicPr>
              <p:blipFill>
                <a:blip r:embed="rId109"/>
                <a:stretch>
                  <a:fillRect/>
                </a:stretch>
              </p:blipFill>
              <p:spPr>
                <a:xfrm>
                  <a:off x="10625638" y="4459376"/>
                  <a:ext cx="30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7" name="Ink 96">
                  <a:extLst>
                    <a:ext uri="{FF2B5EF4-FFF2-40B4-BE49-F238E27FC236}">
                      <a16:creationId xmlns:a16="http://schemas.microsoft.com/office/drawing/2014/main" id="{715FCEFB-2D9D-A60A-6F60-4CD620526E5A}"/>
                    </a:ext>
                  </a:extLst>
                </p14:cNvPr>
                <p14:cNvContentPartPr/>
                <p14:nvPr/>
              </p14:nvContentPartPr>
              <p14:xfrm>
                <a:off x="10622398" y="4381976"/>
                <a:ext cx="26280" cy="36360"/>
              </p14:xfrm>
            </p:contentPart>
          </mc:Choice>
          <mc:Fallback xmlns="">
            <p:pic>
              <p:nvPicPr>
                <p:cNvPr id="97" name="Ink 96">
                  <a:extLst>
                    <a:ext uri="{FF2B5EF4-FFF2-40B4-BE49-F238E27FC236}">
                      <a16:creationId xmlns:a16="http://schemas.microsoft.com/office/drawing/2014/main" id="{715FCEFB-2D9D-A60A-6F60-4CD620526E5A}"/>
                    </a:ext>
                  </a:extLst>
                </p:cNvPr>
                <p:cNvPicPr/>
                <p:nvPr/>
              </p:nvPicPr>
              <p:blipFill>
                <a:blip r:embed="rId111"/>
                <a:stretch>
                  <a:fillRect/>
                </a:stretch>
              </p:blipFill>
              <p:spPr>
                <a:xfrm>
                  <a:off x="10613398" y="4372976"/>
                  <a:ext cx="439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8" name="Ink 97">
                  <a:extLst>
                    <a:ext uri="{FF2B5EF4-FFF2-40B4-BE49-F238E27FC236}">
                      <a16:creationId xmlns:a16="http://schemas.microsoft.com/office/drawing/2014/main" id="{3F37ADE2-6442-B0A1-0C24-94BA4EC8A722}"/>
                    </a:ext>
                  </a:extLst>
                </p14:cNvPr>
                <p14:cNvContentPartPr/>
                <p14:nvPr/>
              </p14:nvContentPartPr>
              <p14:xfrm>
                <a:off x="10738678" y="4470896"/>
                <a:ext cx="97920" cy="78840"/>
              </p14:xfrm>
            </p:contentPart>
          </mc:Choice>
          <mc:Fallback xmlns="">
            <p:pic>
              <p:nvPicPr>
                <p:cNvPr id="98" name="Ink 97">
                  <a:extLst>
                    <a:ext uri="{FF2B5EF4-FFF2-40B4-BE49-F238E27FC236}">
                      <a16:creationId xmlns:a16="http://schemas.microsoft.com/office/drawing/2014/main" id="{3F37ADE2-6442-B0A1-0C24-94BA4EC8A722}"/>
                    </a:ext>
                  </a:extLst>
                </p:cNvPr>
                <p:cNvPicPr/>
                <p:nvPr/>
              </p:nvPicPr>
              <p:blipFill>
                <a:blip r:embed="rId113"/>
                <a:stretch>
                  <a:fillRect/>
                </a:stretch>
              </p:blipFill>
              <p:spPr>
                <a:xfrm>
                  <a:off x="10730038" y="4462256"/>
                  <a:ext cx="115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 name="Ink 98">
                  <a:extLst>
                    <a:ext uri="{FF2B5EF4-FFF2-40B4-BE49-F238E27FC236}">
                      <a16:creationId xmlns:a16="http://schemas.microsoft.com/office/drawing/2014/main" id="{CCE95620-D31D-3241-00CD-20C89B6E31E6}"/>
                    </a:ext>
                  </a:extLst>
                </p14:cNvPr>
                <p14:cNvContentPartPr/>
                <p14:nvPr/>
              </p14:nvContentPartPr>
              <p14:xfrm>
                <a:off x="10862158" y="4345976"/>
                <a:ext cx="253440" cy="119160"/>
              </p14:xfrm>
            </p:contentPart>
          </mc:Choice>
          <mc:Fallback xmlns="">
            <p:pic>
              <p:nvPicPr>
                <p:cNvPr id="99" name="Ink 98">
                  <a:extLst>
                    <a:ext uri="{FF2B5EF4-FFF2-40B4-BE49-F238E27FC236}">
                      <a16:creationId xmlns:a16="http://schemas.microsoft.com/office/drawing/2014/main" id="{CCE95620-D31D-3241-00CD-20C89B6E31E6}"/>
                    </a:ext>
                  </a:extLst>
                </p:cNvPr>
                <p:cNvPicPr/>
                <p:nvPr/>
              </p:nvPicPr>
              <p:blipFill>
                <a:blip r:embed="rId115"/>
                <a:stretch>
                  <a:fillRect/>
                </a:stretch>
              </p:blipFill>
              <p:spPr>
                <a:xfrm>
                  <a:off x="10853518" y="4336976"/>
                  <a:ext cx="2710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0" name="Ink 99">
                  <a:extLst>
                    <a:ext uri="{FF2B5EF4-FFF2-40B4-BE49-F238E27FC236}">
                      <a16:creationId xmlns:a16="http://schemas.microsoft.com/office/drawing/2014/main" id="{8F77BA7F-61F6-05DF-4116-C44DE99ACF8E}"/>
                    </a:ext>
                  </a:extLst>
                </p14:cNvPr>
                <p14:cNvContentPartPr/>
                <p14:nvPr/>
              </p14:nvContentPartPr>
              <p14:xfrm>
                <a:off x="10934158" y="4268576"/>
                <a:ext cx="75240" cy="235080"/>
              </p14:xfrm>
            </p:contentPart>
          </mc:Choice>
          <mc:Fallback xmlns="">
            <p:pic>
              <p:nvPicPr>
                <p:cNvPr id="100" name="Ink 99">
                  <a:extLst>
                    <a:ext uri="{FF2B5EF4-FFF2-40B4-BE49-F238E27FC236}">
                      <a16:creationId xmlns:a16="http://schemas.microsoft.com/office/drawing/2014/main" id="{8F77BA7F-61F6-05DF-4116-C44DE99ACF8E}"/>
                    </a:ext>
                  </a:extLst>
                </p:cNvPr>
                <p:cNvPicPr/>
                <p:nvPr/>
              </p:nvPicPr>
              <p:blipFill>
                <a:blip r:embed="rId117"/>
                <a:stretch>
                  <a:fillRect/>
                </a:stretch>
              </p:blipFill>
              <p:spPr>
                <a:xfrm>
                  <a:off x="10925518" y="4259576"/>
                  <a:ext cx="92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1" name="Ink 100">
                  <a:extLst>
                    <a:ext uri="{FF2B5EF4-FFF2-40B4-BE49-F238E27FC236}">
                      <a16:creationId xmlns:a16="http://schemas.microsoft.com/office/drawing/2014/main" id="{42F2C287-0CEA-D586-C384-4C24AF6D5BE6}"/>
                    </a:ext>
                  </a:extLst>
                </p14:cNvPr>
                <p14:cNvContentPartPr/>
                <p14:nvPr/>
              </p14:nvContentPartPr>
              <p14:xfrm>
                <a:off x="10988158" y="4431656"/>
                <a:ext cx="158040" cy="90360"/>
              </p14:xfrm>
            </p:contentPart>
          </mc:Choice>
          <mc:Fallback xmlns="">
            <p:pic>
              <p:nvPicPr>
                <p:cNvPr id="101" name="Ink 100">
                  <a:extLst>
                    <a:ext uri="{FF2B5EF4-FFF2-40B4-BE49-F238E27FC236}">
                      <a16:creationId xmlns:a16="http://schemas.microsoft.com/office/drawing/2014/main" id="{42F2C287-0CEA-D586-C384-4C24AF6D5BE6}"/>
                    </a:ext>
                  </a:extLst>
                </p:cNvPr>
                <p:cNvPicPr/>
                <p:nvPr/>
              </p:nvPicPr>
              <p:blipFill>
                <a:blip r:embed="rId119"/>
                <a:stretch>
                  <a:fillRect/>
                </a:stretch>
              </p:blipFill>
              <p:spPr>
                <a:xfrm>
                  <a:off x="10979518" y="4422656"/>
                  <a:ext cx="175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2" name="Ink 101">
                  <a:extLst>
                    <a:ext uri="{FF2B5EF4-FFF2-40B4-BE49-F238E27FC236}">
                      <a16:creationId xmlns:a16="http://schemas.microsoft.com/office/drawing/2014/main" id="{4A556837-A284-067D-5CE0-72B676ABB874}"/>
                    </a:ext>
                  </a:extLst>
                </p14:cNvPr>
                <p14:cNvContentPartPr/>
                <p14:nvPr/>
              </p14:nvContentPartPr>
              <p14:xfrm>
                <a:off x="11188318" y="4429496"/>
                <a:ext cx="56160" cy="99360"/>
              </p14:xfrm>
            </p:contentPart>
          </mc:Choice>
          <mc:Fallback xmlns="">
            <p:pic>
              <p:nvPicPr>
                <p:cNvPr id="102" name="Ink 101">
                  <a:extLst>
                    <a:ext uri="{FF2B5EF4-FFF2-40B4-BE49-F238E27FC236}">
                      <a16:creationId xmlns:a16="http://schemas.microsoft.com/office/drawing/2014/main" id="{4A556837-A284-067D-5CE0-72B676ABB874}"/>
                    </a:ext>
                  </a:extLst>
                </p:cNvPr>
                <p:cNvPicPr/>
                <p:nvPr/>
              </p:nvPicPr>
              <p:blipFill>
                <a:blip r:embed="rId121"/>
                <a:stretch>
                  <a:fillRect/>
                </a:stretch>
              </p:blipFill>
              <p:spPr>
                <a:xfrm>
                  <a:off x="11179678" y="4420856"/>
                  <a:ext cx="73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Ink 102">
                  <a:extLst>
                    <a:ext uri="{FF2B5EF4-FFF2-40B4-BE49-F238E27FC236}">
                      <a16:creationId xmlns:a16="http://schemas.microsoft.com/office/drawing/2014/main" id="{BC1CCA0B-3D42-5637-CAAB-17F98F081DB0}"/>
                    </a:ext>
                  </a:extLst>
                </p14:cNvPr>
                <p14:cNvContentPartPr/>
                <p14:nvPr/>
              </p14:nvContentPartPr>
              <p14:xfrm>
                <a:off x="11255278" y="4374776"/>
                <a:ext cx="34200" cy="115560"/>
              </p14:xfrm>
            </p:contentPart>
          </mc:Choice>
          <mc:Fallback xmlns="">
            <p:pic>
              <p:nvPicPr>
                <p:cNvPr id="103" name="Ink 102">
                  <a:extLst>
                    <a:ext uri="{FF2B5EF4-FFF2-40B4-BE49-F238E27FC236}">
                      <a16:creationId xmlns:a16="http://schemas.microsoft.com/office/drawing/2014/main" id="{BC1CCA0B-3D42-5637-CAAB-17F98F081DB0}"/>
                    </a:ext>
                  </a:extLst>
                </p:cNvPr>
                <p:cNvPicPr/>
                <p:nvPr/>
              </p:nvPicPr>
              <p:blipFill>
                <a:blip r:embed="rId123"/>
                <a:stretch>
                  <a:fillRect/>
                </a:stretch>
              </p:blipFill>
              <p:spPr>
                <a:xfrm>
                  <a:off x="11246278" y="4365776"/>
                  <a:ext cx="51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Ink 103">
                  <a:extLst>
                    <a:ext uri="{FF2B5EF4-FFF2-40B4-BE49-F238E27FC236}">
                      <a16:creationId xmlns:a16="http://schemas.microsoft.com/office/drawing/2014/main" id="{9E8A70BB-A909-7841-49A3-22496B4E2C9D}"/>
                    </a:ext>
                  </a:extLst>
                </p14:cNvPr>
                <p14:cNvContentPartPr/>
                <p14:nvPr/>
              </p14:nvContentPartPr>
              <p14:xfrm>
                <a:off x="11311438" y="4367576"/>
                <a:ext cx="133200" cy="62280"/>
              </p14:xfrm>
            </p:contentPart>
          </mc:Choice>
          <mc:Fallback xmlns="">
            <p:pic>
              <p:nvPicPr>
                <p:cNvPr id="104" name="Ink 103">
                  <a:extLst>
                    <a:ext uri="{FF2B5EF4-FFF2-40B4-BE49-F238E27FC236}">
                      <a16:creationId xmlns:a16="http://schemas.microsoft.com/office/drawing/2014/main" id="{9E8A70BB-A909-7841-49A3-22496B4E2C9D}"/>
                    </a:ext>
                  </a:extLst>
                </p:cNvPr>
                <p:cNvPicPr/>
                <p:nvPr/>
              </p:nvPicPr>
              <p:blipFill>
                <a:blip r:embed="rId125"/>
                <a:stretch>
                  <a:fillRect/>
                </a:stretch>
              </p:blipFill>
              <p:spPr>
                <a:xfrm>
                  <a:off x="11302438" y="4358576"/>
                  <a:ext cx="150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Ink 104">
                  <a:extLst>
                    <a:ext uri="{FF2B5EF4-FFF2-40B4-BE49-F238E27FC236}">
                      <a16:creationId xmlns:a16="http://schemas.microsoft.com/office/drawing/2014/main" id="{8ECE9228-5FC0-C1A9-D7A7-7647BE303E13}"/>
                    </a:ext>
                  </a:extLst>
                </p14:cNvPr>
                <p14:cNvContentPartPr/>
                <p14:nvPr/>
              </p14:nvContentPartPr>
              <p14:xfrm>
                <a:off x="11354278" y="4258496"/>
                <a:ext cx="62280" cy="254880"/>
              </p14:xfrm>
            </p:contentPart>
          </mc:Choice>
          <mc:Fallback xmlns="">
            <p:pic>
              <p:nvPicPr>
                <p:cNvPr id="105" name="Ink 104">
                  <a:extLst>
                    <a:ext uri="{FF2B5EF4-FFF2-40B4-BE49-F238E27FC236}">
                      <a16:creationId xmlns:a16="http://schemas.microsoft.com/office/drawing/2014/main" id="{8ECE9228-5FC0-C1A9-D7A7-7647BE303E13}"/>
                    </a:ext>
                  </a:extLst>
                </p:cNvPr>
                <p:cNvPicPr/>
                <p:nvPr/>
              </p:nvPicPr>
              <p:blipFill>
                <a:blip r:embed="rId127"/>
                <a:stretch>
                  <a:fillRect/>
                </a:stretch>
              </p:blipFill>
              <p:spPr>
                <a:xfrm>
                  <a:off x="11345278" y="4249856"/>
                  <a:ext cx="799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Ink 105">
                  <a:extLst>
                    <a:ext uri="{FF2B5EF4-FFF2-40B4-BE49-F238E27FC236}">
                      <a16:creationId xmlns:a16="http://schemas.microsoft.com/office/drawing/2014/main" id="{B50EF1FA-F7FA-0EA5-EC5A-56A28CA6D3C1}"/>
                    </a:ext>
                  </a:extLst>
                </p14:cNvPr>
                <p14:cNvContentPartPr/>
                <p14:nvPr/>
              </p14:nvContentPartPr>
              <p14:xfrm>
                <a:off x="11176438" y="4440296"/>
                <a:ext cx="282960" cy="224280"/>
              </p14:xfrm>
            </p:contentPart>
          </mc:Choice>
          <mc:Fallback xmlns="">
            <p:pic>
              <p:nvPicPr>
                <p:cNvPr id="106" name="Ink 105">
                  <a:extLst>
                    <a:ext uri="{FF2B5EF4-FFF2-40B4-BE49-F238E27FC236}">
                      <a16:creationId xmlns:a16="http://schemas.microsoft.com/office/drawing/2014/main" id="{B50EF1FA-F7FA-0EA5-EC5A-56A28CA6D3C1}"/>
                    </a:ext>
                  </a:extLst>
                </p:cNvPr>
                <p:cNvPicPr/>
                <p:nvPr/>
              </p:nvPicPr>
              <p:blipFill>
                <a:blip r:embed="rId129"/>
                <a:stretch>
                  <a:fillRect/>
                </a:stretch>
              </p:blipFill>
              <p:spPr>
                <a:xfrm>
                  <a:off x="11167438" y="4431656"/>
                  <a:ext cx="300600" cy="241920"/>
                </a:xfrm>
                <a:prstGeom prst="rect">
                  <a:avLst/>
                </a:prstGeom>
              </p:spPr>
            </p:pic>
          </mc:Fallback>
        </mc:AlternateContent>
      </p:grpSp>
      <p:sp>
        <p:nvSpPr>
          <p:cNvPr id="108" name="TextBox 107">
            <a:extLst>
              <a:ext uri="{FF2B5EF4-FFF2-40B4-BE49-F238E27FC236}">
                <a16:creationId xmlns:a16="http://schemas.microsoft.com/office/drawing/2014/main" id="{886DD502-62D2-05DB-B17B-D75F36EDD59B}"/>
              </a:ext>
            </a:extLst>
          </p:cNvPr>
          <p:cNvSpPr txBox="1"/>
          <p:nvPr/>
        </p:nvSpPr>
        <p:spPr>
          <a:xfrm>
            <a:off x="6839926" y="5611390"/>
            <a:ext cx="4994829" cy="923330"/>
          </a:xfrm>
          <a:prstGeom prst="rect">
            <a:avLst/>
          </a:prstGeom>
          <a:noFill/>
        </p:spPr>
        <p:txBody>
          <a:bodyPr wrap="none" rtlCol="0">
            <a:spAutoFit/>
          </a:bodyPr>
          <a:lstStyle/>
          <a:p>
            <a:r>
              <a:rPr lang="en-US" dirty="0"/>
              <a:t>The *initial* network structure that NEAT begins with.</a:t>
            </a:r>
          </a:p>
          <a:p>
            <a:r>
              <a:rPr lang="en-US" dirty="0"/>
              <a:t>Hidden layer nodes may be added as training </a:t>
            </a:r>
          </a:p>
          <a:p>
            <a:r>
              <a:rPr lang="en-US" dirty="0"/>
              <a:t>progresses.  </a:t>
            </a:r>
          </a:p>
        </p:txBody>
      </p:sp>
    </p:spTree>
    <p:extLst>
      <p:ext uri="{BB962C8B-B14F-4D97-AF65-F5344CB8AC3E}">
        <p14:creationId xmlns:p14="http://schemas.microsoft.com/office/powerpoint/2010/main" val="297948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63A1-7844-BF5B-82A1-E684E1468303}"/>
              </a:ext>
            </a:extLst>
          </p:cNvPr>
          <p:cNvSpPr>
            <a:spLocks noGrp="1"/>
          </p:cNvSpPr>
          <p:nvPr>
            <p:ph type="title"/>
          </p:nvPr>
        </p:nvSpPr>
        <p:spPr/>
        <p:txBody>
          <a:bodyPr/>
          <a:lstStyle/>
          <a:p>
            <a:r>
              <a:rPr lang="en-US" dirty="0"/>
              <a:t>Experiment Design &amp; Result</a:t>
            </a:r>
          </a:p>
        </p:txBody>
      </p:sp>
      <p:sp>
        <p:nvSpPr>
          <p:cNvPr id="3" name="Content Placeholder 2">
            <a:extLst>
              <a:ext uri="{FF2B5EF4-FFF2-40B4-BE49-F238E27FC236}">
                <a16:creationId xmlns:a16="http://schemas.microsoft.com/office/drawing/2014/main" id="{B83B5A13-FF4B-55FE-99E3-4D4B8034C173}"/>
              </a:ext>
            </a:extLst>
          </p:cNvPr>
          <p:cNvSpPr>
            <a:spLocks noGrp="1"/>
          </p:cNvSpPr>
          <p:nvPr>
            <p:ph idx="1"/>
          </p:nvPr>
        </p:nvSpPr>
        <p:spPr/>
        <p:txBody>
          <a:bodyPr/>
          <a:lstStyle/>
          <a:p>
            <a:r>
              <a:rPr lang="en-US" dirty="0"/>
              <a:t>We asked the AI to optimize between the end of Round 13 and the end of Round 19, starting off with 0 cash, 600 eco, and two banana plantations </a:t>
            </a:r>
            <a:r>
              <a:rPr lang="en-US" dirty="0" err="1"/>
              <a:t>crosspath’ed</a:t>
            </a:r>
            <a:r>
              <a:rPr lang="en-US" dirty="0"/>
              <a:t> to have valuable bananas (which generates 1600 cash per round).</a:t>
            </a:r>
          </a:p>
          <a:p>
            <a:r>
              <a:rPr lang="en-US" dirty="0"/>
              <a:t>Typically, top level players in this scenario will choose to eco with grouped blacks until the start of Round 19, and then save up to upgrade one of the banana plantations into a banana research facility (the new farm configuration then earns 3800 per round).</a:t>
            </a:r>
          </a:p>
          <a:p>
            <a:endParaRPr lang="en-US" dirty="0"/>
          </a:p>
          <a:p>
            <a:endParaRPr lang="en-US" dirty="0"/>
          </a:p>
          <a:p>
            <a:r>
              <a:rPr lang="en-US" dirty="0"/>
              <a:t>AI performs well but misses the mark somewhat relative to human performance.</a:t>
            </a:r>
          </a:p>
          <a:p>
            <a:endParaRPr lang="en-US" dirty="0"/>
          </a:p>
          <a:p>
            <a:endParaRPr lang="en-US" dirty="0"/>
          </a:p>
        </p:txBody>
      </p:sp>
      <p:graphicFrame>
        <p:nvGraphicFramePr>
          <p:cNvPr id="4" name="Table 3">
            <a:extLst>
              <a:ext uri="{FF2B5EF4-FFF2-40B4-BE49-F238E27FC236}">
                <a16:creationId xmlns:a16="http://schemas.microsoft.com/office/drawing/2014/main" id="{A8F5E96F-2365-F169-44E4-C302B94DC48C}"/>
              </a:ext>
            </a:extLst>
          </p:cNvPr>
          <p:cNvGraphicFramePr>
            <a:graphicFrameLocks noGrp="1"/>
          </p:cNvGraphicFramePr>
          <p:nvPr>
            <p:extLst>
              <p:ext uri="{D42A27DB-BD31-4B8C-83A1-F6EECF244321}">
                <p14:modId xmlns:p14="http://schemas.microsoft.com/office/powerpoint/2010/main" val="1232200563"/>
              </p:ext>
            </p:extLst>
          </p:nvPr>
        </p:nvGraphicFramePr>
        <p:xfrm>
          <a:off x="2032000" y="4798372"/>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61957157"/>
                    </a:ext>
                  </a:extLst>
                </a:gridCol>
                <a:gridCol w="4064000">
                  <a:extLst>
                    <a:ext uri="{9D8B030D-6E8A-4147-A177-3AD203B41FA5}">
                      <a16:colId xmlns:a16="http://schemas.microsoft.com/office/drawing/2014/main" val="3654171511"/>
                    </a:ext>
                  </a:extLst>
                </a:gridCol>
              </a:tblGrid>
              <a:tr h="370840">
                <a:tc>
                  <a:txBody>
                    <a:bodyPr/>
                    <a:lstStyle/>
                    <a:p>
                      <a:r>
                        <a:rPr lang="en-US" dirty="0"/>
                        <a:t>AI Fitness</a:t>
                      </a:r>
                    </a:p>
                  </a:txBody>
                  <a:tcPr/>
                </a:tc>
                <a:tc>
                  <a:txBody>
                    <a:bodyPr/>
                    <a:lstStyle/>
                    <a:p>
                      <a:r>
                        <a:rPr lang="en-US" dirty="0"/>
                        <a:t>Human Fitness</a:t>
                      </a:r>
                    </a:p>
                  </a:txBody>
                  <a:tcPr/>
                </a:tc>
                <a:extLst>
                  <a:ext uri="{0D108BD9-81ED-4DB2-BD59-A6C34878D82A}">
                    <a16:rowId xmlns:a16="http://schemas.microsoft.com/office/drawing/2014/main" val="334728499"/>
                  </a:ext>
                </a:extLst>
              </a:tr>
              <a:tr h="370840">
                <a:tc>
                  <a:txBody>
                    <a:bodyPr/>
                    <a:lstStyle/>
                    <a:p>
                      <a:r>
                        <a:rPr lang="en-US" dirty="0"/>
                        <a:t>52488</a:t>
                      </a:r>
                    </a:p>
                  </a:txBody>
                  <a:tcPr/>
                </a:tc>
                <a:tc>
                  <a:txBody>
                    <a:bodyPr/>
                    <a:lstStyle/>
                    <a:p>
                      <a:r>
                        <a:rPr lang="en-US" dirty="0"/>
                        <a:t>57360</a:t>
                      </a:r>
                    </a:p>
                  </a:txBody>
                  <a:tcPr/>
                </a:tc>
                <a:extLst>
                  <a:ext uri="{0D108BD9-81ED-4DB2-BD59-A6C34878D82A}">
                    <a16:rowId xmlns:a16="http://schemas.microsoft.com/office/drawing/2014/main" val="1916332449"/>
                  </a:ext>
                </a:extLst>
              </a:tr>
            </a:tbl>
          </a:graphicData>
        </a:graphic>
      </p:graphicFrame>
    </p:spTree>
    <p:extLst>
      <p:ext uri="{BB962C8B-B14F-4D97-AF65-F5344CB8AC3E}">
        <p14:creationId xmlns:p14="http://schemas.microsoft.com/office/powerpoint/2010/main" val="6420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9A71-6035-058A-4080-B8D2783F7A67}"/>
              </a:ext>
            </a:extLst>
          </p:cNvPr>
          <p:cNvSpPr>
            <a:spLocks noGrp="1"/>
          </p:cNvSpPr>
          <p:nvPr>
            <p:ph type="title"/>
          </p:nvPr>
        </p:nvSpPr>
        <p:spPr/>
        <p:txBody>
          <a:bodyPr/>
          <a:lstStyle/>
          <a:p>
            <a:r>
              <a:rPr lang="en-US" dirty="0"/>
              <a:t>Design Flaws &amp; Future Improvements</a:t>
            </a:r>
          </a:p>
        </p:txBody>
      </p:sp>
      <p:sp>
        <p:nvSpPr>
          <p:cNvPr id="3" name="Content Placeholder 2">
            <a:extLst>
              <a:ext uri="{FF2B5EF4-FFF2-40B4-BE49-F238E27FC236}">
                <a16:creationId xmlns:a16="http://schemas.microsoft.com/office/drawing/2014/main" id="{FC13FAF1-DA92-08DF-F592-D0735F42183C}"/>
              </a:ext>
            </a:extLst>
          </p:cNvPr>
          <p:cNvSpPr>
            <a:spLocks noGrp="1"/>
          </p:cNvSpPr>
          <p:nvPr>
            <p:ph idx="1"/>
          </p:nvPr>
        </p:nvSpPr>
        <p:spPr/>
        <p:txBody>
          <a:bodyPr>
            <a:normAutofit lnSpcReduction="10000"/>
          </a:bodyPr>
          <a:lstStyle/>
          <a:p>
            <a:r>
              <a:rPr lang="en-US" dirty="0"/>
              <a:t>Current infrastructure drastically simplifies the farming structure:</a:t>
            </a:r>
          </a:p>
          <a:p>
            <a:pPr lvl="1"/>
            <a:r>
              <a:rPr lang="en-US" dirty="0"/>
              <a:t>AI only makes decisions based on farming income rather than the collection of farms on screen as a whole.</a:t>
            </a:r>
          </a:p>
          <a:p>
            <a:pPr lvl="1"/>
            <a:r>
              <a:rPr lang="en-US" dirty="0"/>
              <a:t>AI influences farm purchase decisions by modifying the parameters of a </a:t>
            </a:r>
            <a:r>
              <a:rPr lang="en-US"/>
              <a:t>utility function rather </a:t>
            </a:r>
            <a:r>
              <a:rPr lang="en-US" dirty="0"/>
              <a:t>than directly buying farms.</a:t>
            </a:r>
          </a:p>
          <a:p>
            <a:pPr lvl="1"/>
            <a:r>
              <a:rPr lang="en-US" dirty="0"/>
              <a:t>This leads to faster learning of the concept of eco/farm tradeoffs but renders the AI unable to learn the finer points of optimal farming</a:t>
            </a:r>
          </a:p>
          <a:p>
            <a:pPr marL="128016" lvl="1" indent="0">
              <a:buNone/>
            </a:pPr>
            <a:r>
              <a:rPr lang="en-US" sz="2200" dirty="0"/>
              <a:t>Network performance is much worse if additional complexity is introduced:</a:t>
            </a:r>
          </a:p>
          <a:p>
            <a:pPr lvl="1"/>
            <a:r>
              <a:rPr lang="en-US" dirty="0"/>
              <a:t>AI struggles to learn if given more advanced info about farms, tending towards clearly suboptimal strategies.</a:t>
            </a:r>
          </a:p>
          <a:p>
            <a:pPr lvl="1"/>
            <a:r>
              <a:rPr lang="en-US" dirty="0"/>
              <a:t>Possible Solution: Perform supervised learning based on player data and then allow AI to evolve further in an unsupervised environment. To this extent, we could implement a network structure with an embedding layer to allow the AI to see and interpret for itself different farm builds and what they should lead to.</a:t>
            </a:r>
          </a:p>
        </p:txBody>
      </p:sp>
    </p:spTree>
    <p:extLst>
      <p:ext uri="{BB962C8B-B14F-4D97-AF65-F5344CB8AC3E}">
        <p14:creationId xmlns:p14="http://schemas.microsoft.com/office/powerpoint/2010/main" val="1337144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117</TotalTime>
  <Words>1204</Words>
  <Application>Microsoft Office PowerPoint</Application>
  <PresentationFormat>Widescreen</PresentationFormat>
  <Paragraphs>60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Tw Cen MT</vt:lpstr>
      <vt:lpstr>Tw Cen MT Condensed</vt:lpstr>
      <vt:lpstr>Wingdings 3</vt:lpstr>
      <vt:lpstr>Integral</vt:lpstr>
      <vt:lpstr>AI-based Optimization of farming Strategies in Bloons TD Battles 2</vt:lpstr>
      <vt:lpstr>Overview of Bloons TD Battles 2</vt:lpstr>
      <vt:lpstr>Generating Income</vt:lpstr>
      <vt:lpstr>Generating Income - Farms</vt:lpstr>
      <vt:lpstr>Problem Overview</vt:lpstr>
      <vt:lpstr>NEAT Algorithm</vt:lpstr>
      <vt:lpstr>Methodology Description</vt:lpstr>
      <vt:lpstr>Experiment Design &amp; Result</vt:lpstr>
      <vt:lpstr>Design Flaws &amp; Future 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Optimization of farming strats in Bloons TD Battles 2</dc:title>
  <dc:creator>Brad Mostowski</dc:creator>
  <cp:lastModifiedBy>Brad Mostowski</cp:lastModifiedBy>
  <cp:revision>1</cp:revision>
  <dcterms:created xsi:type="dcterms:W3CDTF">2024-02-21T19:41:38Z</dcterms:created>
  <dcterms:modified xsi:type="dcterms:W3CDTF">2024-02-26T21:38:22Z</dcterms:modified>
</cp:coreProperties>
</file>